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handoutMasterIdLst>
    <p:handoutMasterId r:id="rId19"/>
  </p:handoutMasterIdLst>
  <p:sldIdLst>
    <p:sldId id="256" r:id="rId2"/>
    <p:sldId id="258" r:id="rId3"/>
    <p:sldId id="273" r:id="rId4"/>
    <p:sldId id="261" r:id="rId5"/>
    <p:sldId id="262" r:id="rId6"/>
    <p:sldId id="271" r:id="rId7"/>
    <p:sldId id="274" r:id="rId8"/>
    <p:sldId id="272" r:id="rId9"/>
    <p:sldId id="263" r:id="rId10"/>
    <p:sldId id="276" r:id="rId11"/>
    <p:sldId id="277" r:id="rId12"/>
    <p:sldId id="278" r:id="rId13"/>
    <p:sldId id="275" r:id="rId14"/>
    <p:sldId id="280" r:id="rId15"/>
    <p:sldId id="279" r:id="rId16"/>
    <p:sldId id="260" r:id="rId17"/>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Fira Sans" panose="020B0604020202020204" charset="0"/>
      <p:regular r:id="rId24"/>
      <p:bold r:id="rId25"/>
      <p:italic r:id="rId26"/>
      <p:boldItalic r:id="rId27"/>
    </p:embeddedFont>
    <p:embeddedFont>
      <p:font typeface="Fira Sans Medium" panose="020B0604020202020204" charset="0"/>
      <p:regular r:id="rId28"/>
      <p:bold r:id="rId29"/>
      <p:italic r:id="rId30"/>
      <p:boldItalic r:id="rId31"/>
    </p:embeddedFont>
    <p:embeddedFont>
      <p:font typeface="Roboto Slab" panose="020B0604020202020204" charset="0"/>
      <p:regular r:id="rId32"/>
      <p:bold r:id="rId33"/>
    </p:embeddedFont>
    <p:embeddedFont>
      <p:font typeface="Verdana" panose="020B0604030504040204" pitchFamily="34" charset="0"/>
      <p:regular r:id="rId34"/>
      <p:bold r:id="rId35"/>
      <p:italic r:id="rId36"/>
      <p:boldItalic r:id="rId3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2677"/>
    <a:srgbClr val="1A9BFC"/>
    <a:srgbClr val="262626"/>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51"/>
  </p:normalViewPr>
  <p:slideViewPr>
    <p:cSldViewPr snapToGrid="0" snapToObjects="1" showGuides="1">
      <p:cViewPr varScale="1">
        <p:scale>
          <a:sx n="86" d="100"/>
          <a:sy n="86" d="100"/>
        </p:scale>
        <p:origin x="1200"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66AF1DC-7F49-A24C-8A1B-166E2ED790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8AA33C56-A2D5-4E4E-827E-71DE8DB5A9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A2103-E3E1-6C47-9C03-3A4330A63ED2}" type="datetime1">
              <a:rPr lang="it-IT" smtClean="0"/>
              <a:t>01/07/2021</a:t>
            </a:fld>
            <a:endParaRPr lang="it-IT"/>
          </a:p>
        </p:txBody>
      </p:sp>
      <p:sp>
        <p:nvSpPr>
          <p:cNvPr id="4" name="Segnaposto piè di pagina 3">
            <a:extLst>
              <a:ext uri="{FF2B5EF4-FFF2-40B4-BE49-F238E27FC236}">
                <a16:creationId xmlns:a16="http://schemas.microsoft.com/office/drawing/2014/main" id="{79AEF9E9-A1D0-864D-B9C9-A16B879811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C8CA1F14-2160-8D4F-920A-A24F059F8B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01598-FC98-3F4F-AF67-3E41A8697326}" type="slidenum">
              <a:rPr lang="it-IT" smtClean="0"/>
              <a:t>‹#›</a:t>
            </a:fld>
            <a:endParaRPr lang="it-IT"/>
          </a:p>
        </p:txBody>
      </p:sp>
    </p:spTree>
    <p:extLst>
      <p:ext uri="{BB962C8B-B14F-4D97-AF65-F5344CB8AC3E}">
        <p14:creationId xmlns:p14="http://schemas.microsoft.com/office/powerpoint/2010/main" val="232858305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812A7-C7D6-7542-9495-86D2A5F89521}" type="datetime1">
              <a:rPr lang="it-IT" smtClean="0"/>
              <a:t>01/07/2021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Fare clic per modificare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8D42F-EEB8-D844-BCC2-FD2609102831}" type="slidenum">
              <a:rPr lang="it-IT" smtClean="0"/>
              <a:t>‹#›</a:t>
            </a:fld>
            <a:endParaRPr lang="it-IT"/>
          </a:p>
        </p:txBody>
      </p:sp>
    </p:spTree>
    <p:extLst>
      <p:ext uri="{BB962C8B-B14F-4D97-AF65-F5344CB8AC3E}">
        <p14:creationId xmlns:p14="http://schemas.microsoft.com/office/powerpoint/2010/main" val="36505447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f1fe4ebf4_2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f1fe4ebf4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75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rgbClr val="002677"/>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075F0702-5A13-1349-A296-951553656DE8}"/>
              </a:ext>
            </a:extLst>
          </p:cNvPr>
          <p:cNvSpPr>
            <a:spLocks noGrp="1"/>
          </p:cNvSpPr>
          <p:nvPr>
            <p:ph type="subTitle" idx="1" hasCustomPrompt="1"/>
          </p:nvPr>
        </p:nvSpPr>
        <p:spPr>
          <a:xfrm>
            <a:off x="644129" y="5244663"/>
            <a:ext cx="7825947" cy="916652"/>
          </a:xfrm>
        </p:spPr>
        <p:txBody>
          <a:bodyPr>
            <a:normAutofit/>
          </a:bodyPr>
          <a:lstStyle>
            <a:lvl1pPr marL="0" indent="0" algn="l">
              <a:buNone/>
              <a:defRPr sz="1600" b="0" i="0">
                <a:solidFill>
                  <a:schemeClr val="bg1"/>
                </a:solidFill>
                <a:latin typeface="Fira Sans Medium" panose="020B05030500000200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it-IT" dirty="0"/>
              <a:t>Fare clic per modificare l’autore delle slide</a:t>
            </a:r>
          </a:p>
        </p:txBody>
      </p:sp>
      <p:sp>
        <p:nvSpPr>
          <p:cNvPr id="7" name="Google Shape;10;p2">
            <a:extLst>
              <a:ext uri="{FF2B5EF4-FFF2-40B4-BE49-F238E27FC236}">
                <a16:creationId xmlns:a16="http://schemas.microsoft.com/office/drawing/2014/main" id="{BACD2019-637B-3D4C-A8D4-30C84AABC935}"/>
              </a:ext>
            </a:extLst>
          </p:cNvPr>
          <p:cNvSpPr txBox="1">
            <a:spLocks noGrp="1"/>
          </p:cNvSpPr>
          <p:nvPr>
            <p:ph type="ctrTitle" hasCustomPrompt="1"/>
          </p:nvPr>
        </p:nvSpPr>
        <p:spPr>
          <a:xfrm>
            <a:off x="644237" y="1613338"/>
            <a:ext cx="7825947" cy="2099606"/>
          </a:xfrm>
          <a:prstGeom prst="rect">
            <a:avLst/>
          </a:prstGeom>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5200"/>
              <a:buFont typeface="Roboto Slab"/>
              <a:buNone/>
              <a:defRPr sz="3200" b="1" i="0">
                <a:solidFill>
                  <a:srgbClr val="FFFFFF"/>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pic>
        <p:nvPicPr>
          <p:cNvPr id="8" name="Google Shape;13;p2">
            <a:extLst>
              <a:ext uri="{FF2B5EF4-FFF2-40B4-BE49-F238E27FC236}">
                <a16:creationId xmlns:a16="http://schemas.microsoft.com/office/drawing/2014/main" id="{9CDDE09D-2FE0-6846-A4F1-F477A212A5E2}"/>
              </a:ext>
            </a:extLst>
          </p:cNvPr>
          <p:cNvPicPr preferRelativeResize="0"/>
          <p:nvPr userDrawn="1"/>
        </p:nvPicPr>
        <p:blipFill>
          <a:blip r:embed="rId2"/>
          <a:stretch>
            <a:fillRect/>
          </a:stretch>
        </p:blipFill>
        <p:spPr>
          <a:xfrm>
            <a:off x="647455" y="750578"/>
            <a:ext cx="1237503" cy="311851"/>
          </a:xfrm>
          <a:prstGeom prst="rect">
            <a:avLst/>
          </a:prstGeom>
          <a:noFill/>
          <a:ln>
            <a:noFill/>
          </a:ln>
        </p:spPr>
      </p:pic>
      <p:sp>
        <p:nvSpPr>
          <p:cNvPr id="4" name="Content Placeholder 3">
            <a:extLst>
              <a:ext uri="{FF2B5EF4-FFF2-40B4-BE49-F238E27FC236}">
                <a16:creationId xmlns:a16="http://schemas.microsoft.com/office/drawing/2014/main" id="{510CC95D-4677-2D48-8044-4BC81EDFDD62}"/>
              </a:ext>
            </a:extLst>
          </p:cNvPr>
          <p:cNvSpPr>
            <a:spLocks noGrp="1"/>
          </p:cNvSpPr>
          <p:nvPr>
            <p:ph sz="quarter" idx="10" hasCustomPrompt="1"/>
          </p:nvPr>
        </p:nvSpPr>
        <p:spPr>
          <a:xfrm>
            <a:off x="644129" y="4091492"/>
            <a:ext cx="7825947" cy="749279"/>
          </a:xfrm>
        </p:spPr>
        <p:txBody>
          <a:bodyPr>
            <a:normAutofit/>
          </a:bodyPr>
          <a:lstStyle>
            <a:lvl1pPr marL="0" indent="0">
              <a:buNone/>
              <a:defRPr sz="2400" b="0">
                <a:solidFill>
                  <a:schemeClr val="bg1"/>
                </a:solidFill>
                <a:latin typeface="Roboto Slab" pitchFamily="2" charset="0"/>
                <a:ea typeface="Roboto Slab" pitchFamily="2" charset="0"/>
              </a:defRPr>
            </a:lvl1pPr>
          </a:lstStyle>
          <a:p>
            <a:pPr lvl="0"/>
            <a:r>
              <a:rPr lang="it-IT" dirty="0"/>
              <a:t>Fare clic per modificare il sottotitolo delle slide</a:t>
            </a:r>
          </a:p>
        </p:txBody>
      </p:sp>
    </p:spTree>
    <p:extLst>
      <p:ext uri="{BB962C8B-B14F-4D97-AF65-F5344CB8AC3E}">
        <p14:creationId xmlns:p14="http://schemas.microsoft.com/office/powerpoint/2010/main" val="12337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4572002" y="1825625"/>
            <a:ext cx="3944541" cy="4351338"/>
          </a:xfrm>
        </p:spPr>
        <p:txBody>
          <a:bodyPr anchor="ctr">
            <a:normAutofit/>
          </a:bodyPr>
          <a:lstStyle>
            <a:lvl1pPr marL="0" indent="0" algn="ctr">
              <a:buNone/>
              <a:defRPr sz="1800" b="0" i="1">
                <a:latin typeface="Fira Sans" panose="020B05030500000200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it-IT" dirty="0"/>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3" y="1825625"/>
            <a:ext cx="3769967" cy="4351338"/>
          </a:xfrm>
        </p:spPr>
        <p:txBody>
          <a:bodyPr anchor="ctr"/>
          <a:lstStyle>
            <a:lvl1pPr marL="0" indent="0">
              <a:buFont typeface="Fira Sans" panose="020B0503050000020004" pitchFamily="34" charset="0"/>
              <a:buNone/>
              <a:defRPr sz="18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6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7" name="Immagine 9">
            <a:extLst>
              <a:ext uri="{FF2B5EF4-FFF2-40B4-BE49-F238E27FC236}">
                <a16:creationId xmlns:a16="http://schemas.microsoft.com/office/drawing/2014/main" id="{EDD6C21E-9194-1A44-8E91-3FE6FB0CFECA}"/>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93376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olo, testo e immagine">
    <p:spTree>
      <p:nvGrpSpPr>
        <p:cNvPr id="1" name=""/>
        <p:cNvGrpSpPr/>
        <p:nvPr/>
      </p:nvGrpSpPr>
      <p:grpSpPr>
        <a:xfrm>
          <a:off x="0" y="0"/>
          <a:ext cx="0" cy="0"/>
          <a:chOff x="0" y="0"/>
          <a:chExt cx="0" cy="0"/>
        </a:xfrm>
      </p:grpSpPr>
      <p:sp>
        <p:nvSpPr>
          <p:cNvPr id="3" name="Segnaposto immagine 2">
            <a:extLst>
              <a:ext uri="{FF2B5EF4-FFF2-40B4-BE49-F238E27FC236}">
                <a16:creationId xmlns:a16="http://schemas.microsoft.com/office/drawing/2014/main" id="{3E4C4561-347F-D04A-AB74-2E115C024BB0}"/>
              </a:ext>
            </a:extLst>
          </p:cNvPr>
          <p:cNvSpPr>
            <a:spLocks noGrp="1"/>
          </p:cNvSpPr>
          <p:nvPr>
            <p:ph type="pic" idx="1"/>
          </p:nvPr>
        </p:nvSpPr>
        <p:spPr>
          <a:xfrm>
            <a:off x="628650" y="1825625"/>
            <a:ext cx="3943349" cy="4351338"/>
          </a:xfrm>
        </p:spPr>
        <p:txBody>
          <a:bodyPr anchor="ctr">
            <a:normAutofit/>
          </a:bodyPr>
          <a:lstStyle>
            <a:lvl1pPr marL="0" indent="0" algn="ctr">
              <a:buNone/>
              <a:defRPr sz="1800" b="0" i="1">
                <a:latin typeface="Fira Sans" panose="020B05030500000200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it-IT" dirty="0"/>
          </a:p>
        </p:txBody>
      </p:sp>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4745383" y="1817083"/>
            <a:ext cx="3769967" cy="4351338"/>
          </a:xfrm>
        </p:spPr>
        <p:txBody>
          <a:bodyPr anchor="ctr"/>
          <a:lstStyle>
            <a:lvl1pPr marL="0" indent="0">
              <a:buFont typeface="Fira Sans" panose="020B0503050000020004" pitchFamily="34" charset="0"/>
              <a:buNone/>
              <a:defRPr sz="18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6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Segnaposto numero diapositiva 4">
            <a:extLst>
              <a:ext uri="{FF2B5EF4-FFF2-40B4-BE49-F238E27FC236}">
                <a16:creationId xmlns:a16="http://schemas.microsoft.com/office/drawing/2014/main" id="{EF2FF0E7-4855-2F46-A78C-823982A184FE}"/>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9" name="Segnaposto titolo 1">
            <a:extLst>
              <a:ext uri="{FF2B5EF4-FFF2-40B4-BE49-F238E27FC236}">
                <a16:creationId xmlns:a16="http://schemas.microsoft.com/office/drawing/2014/main" id="{4B4775A8-EB69-F341-A56E-1D29905F9C0F}"/>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7" name="Immagine 9">
            <a:extLst>
              <a:ext uri="{FF2B5EF4-FFF2-40B4-BE49-F238E27FC236}">
                <a16:creationId xmlns:a16="http://schemas.microsoft.com/office/drawing/2014/main" id="{4EFFB2A0-8C78-EA4D-B889-9BB9A449073D}"/>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177102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olo, testo e immagine">
    <p:bg>
      <p:bgRef idx="1001">
        <a:schemeClr val="bg1"/>
      </p:bgRef>
    </p:bg>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2" y="2511380"/>
            <a:ext cx="3793718"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35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4720441" y="2511380"/>
            <a:ext cx="3793718"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35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628651" y="1551582"/>
            <a:ext cx="3793718"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4720441" y="1551581"/>
            <a:ext cx="3793718"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3" name="Segnaposto numero diapositiva 2">
            <a:extLst>
              <a:ext uri="{FF2B5EF4-FFF2-40B4-BE49-F238E27FC236}">
                <a16:creationId xmlns:a16="http://schemas.microsoft.com/office/drawing/2014/main" id="{ED2AEED0-49D4-3E47-AC3F-270F49F4CC39}"/>
              </a:ext>
            </a:extLst>
          </p:cNvPr>
          <p:cNvSpPr>
            <a:spLocks noGrp="1"/>
          </p:cNvSpPr>
          <p:nvPr>
            <p:ph type="sldNum" sz="quarter" idx="16"/>
          </p:nvPr>
        </p:nvSpPr>
        <p:spPr/>
        <p:txBody>
          <a:bodyPr/>
          <a:lstStyle/>
          <a:p>
            <a:fld id="{FEC4A954-C260-E84D-8B85-4D54550A05DF}" type="slidenum">
              <a:rPr lang="it-IT" smtClean="0"/>
              <a:pPr/>
              <a:t>‹#›</a:t>
            </a:fld>
            <a:endParaRPr lang="it-IT"/>
          </a:p>
        </p:txBody>
      </p:sp>
      <p:cxnSp>
        <p:nvCxnSpPr>
          <p:cNvPr id="12" name="Connettore 1 11">
            <a:extLst>
              <a:ext uri="{FF2B5EF4-FFF2-40B4-BE49-F238E27FC236}">
                <a16:creationId xmlns:a16="http://schemas.microsoft.com/office/drawing/2014/main" id="{1D055194-F38E-BC41-A98D-1177A0272C8D}"/>
              </a:ext>
            </a:extLst>
          </p:cNvPr>
          <p:cNvCxnSpPr>
            <a:cxnSpLocks/>
          </p:cNvCxnSpPr>
          <p:nvPr userDrawn="1"/>
        </p:nvCxnSpPr>
        <p:spPr>
          <a:xfrm>
            <a:off x="4572000"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1" name="Segnaposto titolo 1">
            <a:extLst>
              <a:ext uri="{FF2B5EF4-FFF2-40B4-BE49-F238E27FC236}">
                <a16:creationId xmlns:a16="http://schemas.microsoft.com/office/drawing/2014/main" id="{35850251-896E-B041-8180-ED90B1047B2B}"/>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solidFill>
                  <a:srgbClr val="262626"/>
                </a:solidFill>
              </a:defRPr>
            </a:lvl1pPr>
          </a:lstStyle>
          <a:p>
            <a:r>
              <a:rPr lang="en-US"/>
              <a:t>Click to edit Master title style</a:t>
            </a:r>
            <a:endParaRPr lang="it-IT" dirty="0"/>
          </a:p>
        </p:txBody>
      </p:sp>
      <p:pic>
        <p:nvPicPr>
          <p:cNvPr id="10" name="Immagine 9">
            <a:extLst>
              <a:ext uri="{FF2B5EF4-FFF2-40B4-BE49-F238E27FC236}">
                <a16:creationId xmlns:a16="http://schemas.microsoft.com/office/drawing/2014/main" id="{20B151D2-E702-0646-B826-312AD2815C71}"/>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60330957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olo, testo e immagine">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9134FB0-2826-354B-B1BA-F95D422DE94B}"/>
              </a:ext>
            </a:extLst>
          </p:cNvPr>
          <p:cNvSpPr>
            <a:spLocks noGrp="1"/>
          </p:cNvSpPr>
          <p:nvPr>
            <p:ph type="body" sz="half" idx="2"/>
          </p:nvPr>
        </p:nvSpPr>
        <p:spPr>
          <a:xfrm>
            <a:off x="629843"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6" name="Segnaposto testo 3">
            <a:extLst>
              <a:ext uri="{FF2B5EF4-FFF2-40B4-BE49-F238E27FC236}">
                <a16:creationId xmlns:a16="http://schemas.microsoft.com/office/drawing/2014/main" id="{85F9E723-29C5-D441-88F8-71AFEFA5207B}"/>
              </a:ext>
            </a:extLst>
          </p:cNvPr>
          <p:cNvSpPr>
            <a:spLocks noGrp="1"/>
          </p:cNvSpPr>
          <p:nvPr>
            <p:ph type="body" sz="half" idx="10"/>
          </p:nvPr>
        </p:nvSpPr>
        <p:spPr>
          <a:xfrm>
            <a:off x="3408443"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7" name="Segnaposto testo 3">
            <a:extLst>
              <a:ext uri="{FF2B5EF4-FFF2-40B4-BE49-F238E27FC236}">
                <a16:creationId xmlns:a16="http://schemas.microsoft.com/office/drawing/2014/main" id="{798A6822-7DA7-2E4D-B441-3AC1A45F600B}"/>
              </a:ext>
            </a:extLst>
          </p:cNvPr>
          <p:cNvSpPr>
            <a:spLocks noGrp="1"/>
          </p:cNvSpPr>
          <p:nvPr>
            <p:ph type="body" sz="half" idx="11"/>
          </p:nvPr>
        </p:nvSpPr>
        <p:spPr>
          <a:xfrm>
            <a:off x="6187046" y="2511380"/>
            <a:ext cx="2327115" cy="3665587"/>
          </a:xfrm>
        </p:spPr>
        <p:txBody>
          <a:bodyPr anchor="ctr">
            <a:normAutofit/>
          </a:bodyPr>
          <a:lstStyle>
            <a:lvl1pPr marL="0" indent="0">
              <a:buFont typeface="Fira Sans" panose="020B0503050000020004" pitchFamily="34" charset="0"/>
              <a:buNone/>
              <a:defRPr sz="1400" b="0" i="0">
                <a:solidFill>
                  <a:schemeClr val="tx1">
                    <a:lumMod val="65000"/>
                    <a:lumOff val="35000"/>
                  </a:schemeClr>
                </a:solidFill>
                <a:latin typeface="Fira Sans Medium" panose="020B0503050000020004" pitchFamily="34" charset="0"/>
              </a:defRPr>
            </a:lvl1pPr>
            <a:lvl2pPr marL="514325"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400">
                <a:solidFill>
                  <a:schemeClr val="tx1">
                    <a:lumMod val="65000"/>
                    <a:lumOff val="35000"/>
                  </a:schemeClr>
                </a:solidFill>
              </a:defRPr>
            </a:lvl2pPr>
            <a:lvl3pPr marL="814348"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1200">
                <a:solidFill>
                  <a:schemeClr val="tx1">
                    <a:lumMod val="65000"/>
                    <a:lumOff val="35000"/>
                  </a:schemeClr>
                </a:solidFill>
              </a:defRPr>
            </a:lvl3pPr>
            <a:lvl4pPr marL="1200090" marR="0"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8" name="Text Placeholder 7">
            <a:extLst>
              <a:ext uri="{FF2B5EF4-FFF2-40B4-BE49-F238E27FC236}">
                <a16:creationId xmlns:a16="http://schemas.microsoft.com/office/drawing/2014/main" id="{FF944A78-B074-B54E-BDDA-D50D5E075619}"/>
              </a:ext>
            </a:extLst>
          </p:cNvPr>
          <p:cNvSpPr>
            <a:spLocks noGrp="1"/>
          </p:cNvSpPr>
          <p:nvPr>
            <p:ph type="body" sz="quarter" idx="13" hasCustomPrompt="1"/>
          </p:nvPr>
        </p:nvSpPr>
        <p:spPr>
          <a:xfrm>
            <a:off x="628652" y="1551582"/>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9" name="Text Placeholder 7">
            <a:extLst>
              <a:ext uri="{FF2B5EF4-FFF2-40B4-BE49-F238E27FC236}">
                <a16:creationId xmlns:a16="http://schemas.microsoft.com/office/drawing/2014/main" id="{0CC595F4-9D2D-E044-AAEB-75DB74AA6414}"/>
              </a:ext>
            </a:extLst>
          </p:cNvPr>
          <p:cNvSpPr>
            <a:spLocks noGrp="1"/>
          </p:cNvSpPr>
          <p:nvPr>
            <p:ph type="body" sz="quarter" idx="14" hasCustomPrompt="1"/>
          </p:nvPr>
        </p:nvSpPr>
        <p:spPr>
          <a:xfrm>
            <a:off x="3408443" y="1551581"/>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0" name="Text Placeholder 7">
            <a:extLst>
              <a:ext uri="{FF2B5EF4-FFF2-40B4-BE49-F238E27FC236}">
                <a16:creationId xmlns:a16="http://schemas.microsoft.com/office/drawing/2014/main" id="{49EA2753-54CC-C644-8DA9-3ED0F1CF2418}"/>
              </a:ext>
            </a:extLst>
          </p:cNvPr>
          <p:cNvSpPr>
            <a:spLocks noGrp="1"/>
          </p:cNvSpPr>
          <p:nvPr>
            <p:ph type="body" sz="quarter" idx="15" hasCustomPrompt="1"/>
          </p:nvPr>
        </p:nvSpPr>
        <p:spPr>
          <a:xfrm>
            <a:off x="6187046" y="1551581"/>
            <a:ext cx="2327115" cy="762000"/>
          </a:xfrm>
        </p:spPr>
        <p:txBody>
          <a:bodyPr>
            <a:normAutofit/>
          </a:bodyPr>
          <a:lstStyle>
            <a:lvl1pPr marL="0" indent="0">
              <a:buNone/>
              <a:defRPr sz="18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5" name="Segnaposto numero diapositiva 4">
            <a:extLst>
              <a:ext uri="{FF2B5EF4-FFF2-40B4-BE49-F238E27FC236}">
                <a16:creationId xmlns:a16="http://schemas.microsoft.com/office/drawing/2014/main" id="{9E5D853E-0A41-7F40-8291-86C503BFACFA}"/>
              </a:ext>
            </a:extLst>
          </p:cNvPr>
          <p:cNvSpPr>
            <a:spLocks noGrp="1"/>
          </p:cNvSpPr>
          <p:nvPr>
            <p:ph type="sldNum" sz="quarter" idx="17"/>
          </p:nvPr>
        </p:nvSpPr>
        <p:spPr/>
        <p:txBody>
          <a:bodyPr/>
          <a:lstStyle/>
          <a:p>
            <a:fld id="{FEC4A954-C260-E84D-8B85-4D54550A05DF}" type="slidenum">
              <a:rPr lang="it-IT" smtClean="0"/>
              <a:pPr/>
              <a:t>‹#›</a:t>
            </a:fld>
            <a:endParaRPr lang="it-IT"/>
          </a:p>
        </p:txBody>
      </p:sp>
      <p:cxnSp>
        <p:nvCxnSpPr>
          <p:cNvPr id="3" name="Connettore 1 2">
            <a:extLst>
              <a:ext uri="{FF2B5EF4-FFF2-40B4-BE49-F238E27FC236}">
                <a16:creationId xmlns:a16="http://schemas.microsoft.com/office/drawing/2014/main" id="{07389034-36FE-D04B-97E1-02A924367620}"/>
              </a:ext>
            </a:extLst>
          </p:cNvPr>
          <p:cNvCxnSpPr>
            <a:cxnSpLocks/>
          </p:cNvCxnSpPr>
          <p:nvPr userDrawn="1"/>
        </p:nvCxnSpPr>
        <p:spPr>
          <a:xfrm>
            <a:off x="3188525"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cxnSp>
        <p:nvCxnSpPr>
          <p:cNvPr id="14" name="Connettore 1 13">
            <a:extLst>
              <a:ext uri="{FF2B5EF4-FFF2-40B4-BE49-F238E27FC236}">
                <a16:creationId xmlns:a16="http://schemas.microsoft.com/office/drawing/2014/main" id="{8B042105-974D-A945-82DA-C0EE98AFE88E}"/>
              </a:ext>
            </a:extLst>
          </p:cNvPr>
          <p:cNvCxnSpPr>
            <a:cxnSpLocks/>
          </p:cNvCxnSpPr>
          <p:nvPr userDrawn="1"/>
        </p:nvCxnSpPr>
        <p:spPr>
          <a:xfrm>
            <a:off x="5956960" y="2505697"/>
            <a:ext cx="0" cy="3669475"/>
          </a:xfrm>
          <a:prstGeom prst="line">
            <a:avLst/>
          </a:prstGeom>
          <a:ln w="12700">
            <a:solidFill>
              <a:srgbClr val="1A9BFC"/>
            </a:solidFill>
          </a:ln>
        </p:spPr>
        <p:style>
          <a:lnRef idx="1">
            <a:schemeClr val="accent1"/>
          </a:lnRef>
          <a:fillRef idx="0">
            <a:schemeClr val="accent1"/>
          </a:fillRef>
          <a:effectRef idx="0">
            <a:schemeClr val="accent1"/>
          </a:effectRef>
          <a:fontRef idx="minor">
            <a:schemeClr val="tx1"/>
          </a:fontRef>
        </p:style>
      </p:cxnSp>
      <p:sp>
        <p:nvSpPr>
          <p:cNvPr id="16" name="Segnaposto titolo 1">
            <a:extLst>
              <a:ext uri="{FF2B5EF4-FFF2-40B4-BE49-F238E27FC236}">
                <a16:creationId xmlns:a16="http://schemas.microsoft.com/office/drawing/2014/main" id="{8B77CED5-B561-3846-9AB3-80FAFE67AF75}"/>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15" name="Immagine 9">
            <a:extLst>
              <a:ext uri="{FF2B5EF4-FFF2-40B4-BE49-F238E27FC236}">
                <a16:creationId xmlns:a16="http://schemas.microsoft.com/office/drawing/2014/main" id="{C33081BE-57A8-8241-ABAE-14C00A755F9B}"/>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02478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fine">
    <p:bg>
      <p:bgPr>
        <a:solidFill>
          <a:srgbClr val="002677"/>
        </a:solidFill>
        <a:effectLst/>
      </p:bgPr>
    </p:bg>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41FA40A-493B-FB4C-A10B-BCCBB83D4A3A}"/>
              </a:ext>
            </a:extLst>
          </p:cNvPr>
          <p:cNvPicPr>
            <a:picLocks noChangeAspect="1"/>
          </p:cNvPicPr>
          <p:nvPr userDrawn="1"/>
        </p:nvPicPr>
        <p:blipFill>
          <a:blip r:embed="rId2"/>
          <a:stretch>
            <a:fillRect/>
          </a:stretch>
        </p:blipFill>
        <p:spPr>
          <a:xfrm>
            <a:off x="3484222" y="2501205"/>
            <a:ext cx="2193367" cy="1855588"/>
          </a:xfrm>
          <a:prstGeom prst="rect">
            <a:avLst/>
          </a:prstGeom>
        </p:spPr>
      </p:pic>
    </p:spTree>
    <p:extLst>
      <p:ext uri="{BB962C8B-B14F-4D97-AF65-F5344CB8AC3E}">
        <p14:creationId xmlns:p14="http://schemas.microsoft.com/office/powerpoint/2010/main" val="260121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olo, testo e immagine">
  <p:cSld name="4_Titolo, testo e immagine">
    <p:spTree>
      <p:nvGrpSpPr>
        <p:cNvPr id="1" name="Shape 97"/>
        <p:cNvGrpSpPr/>
        <p:nvPr/>
      </p:nvGrpSpPr>
      <p:grpSpPr>
        <a:xfrm>
          <a:off x="0" y="0"/>
          <a:ext cx="0" cy="0"/>
          <a:chOff x="0" y="0"/>
          <a:chExt cx="0" cy="0"/>
        </a:xfrm>
      </p:grpSpPr>
      <p:sp>
        <p:nvSpPr>
          <p:cNvPr id="98" name="Google Shape;98;p22"/>
          <p:cNvSpPr>
            <a:spLocks noGrp="1"/>
          </p:cNvSpPr>
          <p:nvPr>
            <p:ph type="pic" idx="2"/>
          </p:nvPr>
        </p:nvSpPr>
        <p:spPr>
          <a:xfrm>
            <a:off x="628650" y="1825625"/>
            <a:ext cx="3944400" cy="4351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750"/>
              </a:spcBef>
              <a:spcAft>
                <a:spcPts val="0"/>
              </a:spcAft>
              <a:buClr>
                <a:srgbClr val="595959"/>
              </a:buClr>
              <a:buSzPts val="1800"/>
              <a:buFont typeface="Fira Sans"/>
              <a:buNone/>
              <a:defRPr sz="1800" b="0" i="1" u="none" strike="noStrike" cap="none">
                <a:solidFill>
                  <a:srgbClr val="595959"/>
                </a:solidFill>
                <a:latin typeface="Fira Sans"/>
                <a:ea typeface="Fira Sans"/>
                <a:cs typeface="Fira Sans"/>
                <a:sym typeface="Fira Sans"/>
              </a:defRPr>
            </a:lvl1pPr>
            <a:lvl2pPr marR="0" lvl="1" algn="l" rtl="0">
              <a:lnSpc>
                <a:spcPct val="90000"/>
              </a:lnSpc>
              <a:spcBef>
                <a:spcPts val="375"/>
              </a:spcBef>
              <a:spcAft>
                <a:spcPts val="0"/>
              </a:spcAft>
              <a:buClr>
                <a:srgbClr val="595959"/>
              </a:buClr>
              <a:buSzPts val="2100"/>
              <a:buFont typeface="Fira Sans"/>
              <a:buNone/>
              <a:defRPr sz="2100" b="0" i="0" u="none" strike="noStrike" cap="none">
                <a:solidFill>
                  <a:srgbClr val="595959"/>
                </a:solidFill>
                <a:latin typeface="Fira Sans"/>
                <a:ea typeface="Fira Sans"/>
                <a:cs typeface="Fira Sans"/>
                <a:sym typeface="Fira Sans"/>
              </a:defRPr>
            </a:lvl2pPr>
            <a:lvl3pPr marR="0" lvl="2" algn="l" rtl="0">
              <a:lnSpc>
                <a:spcPct val="90000"/>
              </a:lnSpc>
              <a:spcBef>
                <a:spcPts val="375"/>
              </a:spcBef>
              <a:spcAft>
                <a:spcPts val="0"/>
              </a:spcAft>
              <a:buClr>
                <a:srgbClr val="595959"/>
              </a:buClr>
              <a:buSzPts val="1800"/>
              <a:buFont typeface="Arial"/>
              <a:buNone/>
              <a:defRPr sz="1800" b="0" i="0" u="none" strike="noStrike" cap="none">
                <a:solidFill>
                  <a:srgbClr val="595959"/>
                </a:solidFill>
                <a:latin typeface="Fira Sans"/>
                <a:ea typeface="Fira Sans"/>
                <a:cs typeface="Fira Sans"/>
                <a:sym typeface="Fira Sans"/>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9pPr>
          </a:lstStyle>
          <a:p>
            <a:endParaRPr/>
          </a:p>
        </p:txBody>
      </p:sp>
      <p:sp>
        <p:nvSpPr>
          <p:cNvPr id="99" name="Google Shape;99;p22"/>
          <p:cNvSpPr txBox="1">
            <a:spLocks noGrp="1"/>
          </p:cNvSpPr>
          <p:nvPr>
            <p:ph type="body" idx="1"/>
          </p:nvPr>
        </p:nvSpPr>
        <p:spPr>
          <a:xfrm>
            <a:off x="4745383" y="1825625"/>
            <a:ext cx="3770100" cy="43512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rgbClr val="595959"/>
              </a:buClr>
              <a:buSzPts val="1800"/>
              <a:buFont typeface="Fira Sans"/>
              <a:buNone/>
              <a:defRPr sz="1800" b="0" i="0">
                <a:solidFill>
                  <a:srgbClr val="595959"/>
                </a:solidFill>
                <a:latin typeface="Fira Sans Medium"/>
                <a:ea typeface="Fira Sans Medium"/>
                <a:cs typeface="Fira Sans Medium"/>
                <a:sym typeface="Fira Sans Medium"/>
              </a:defRPr>
            </a:lvl1pPr>
            <a:lvl2pPr marL="914400" marR="0" lvl="1" indent="-330200" algn="l">
              <a:lnSpc>
                <a:spcPct val="90000"/>
              </a:lnSpc>
              <a:spcBef>
                <a:spcPts val="375"/>
              </a:spcBef>
              <a:spcAft>
                <a:spcPts val="0"/>
              </a:spcAft>
              <a:buClr>
                <a:srgbClr val="595959"/>
              </a:buClr>
              <a:buSzPts val="1600"/>
              <a:buFont typeface="Arial"/>
              <a:buChar char="•"/>
              <a:defRPr sz="1600">
                <a:solidFill>
                  <a:srgbClr val="595959"/>
                </a:solidFill>
              </a:defRPr>
            </a:lvl2pPr>
            <a:lvl3pPr marL="1371600" marR="0" lvl="2" indent="-317500" algn="l">
              <a:lnSpc>
                <a:spcPct val="90000"/>
              </a:lnSpc>
              <a:spcBef>
                <a:spcPts val="375"/>
              </a:spcBef>
              <a:spcAft>
                <a:spcPts val="0"/>
              </a:spcAft>
              <a:buClr>
                <a:srgbClr val="595959"/>
              </a:buClr>
              <a:buSzPts val="1400"/>
              <a:buFont typeface="Arial"/>
              <a:buChar char="•"/>
              <a:defRPr sz="1400">
                <a:solidFill>
                  <a:srgbClr val="595959"/>
                </a:solidFill>
              </a:defRPr>
            </a:lvl3pPr>
            <a:lvl4pPr marL="1828800" marR="0" lvl="3" indent="-276225" algn="l">
              <a:lnSpc>
                <a:spcPct val="90000"/>
              </a:lnSpc>
              <a:spcBef>
                <a:spcPts val="375"/>
              </a:spcBef>
              <a:spcAft>
                <a:spcPts val="0"/>
              </a:spcAft>
              <a:buClr>
                <a:schemeClr val="dk1"/>
              </a:buClr>
              <a:buSzPts val="750"/>
              <a:buFont typeface="Arial"/>
              <a:buChar char="•"/>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
        <p:nvSpPr>
          <p:cNvPr id="100" name="Google Shape;100;p22"/>
          <p:cNvSpPr txBox="1">
            <a:spLocks noGrp="1"/>
          </p:cNvSpPr>
          <p:nvPr>
            <p:ph type="sldNum" idx="12"/>
          </p:nvPr>
        </p:nvSpPr>
        <p:spPr>
          <a:xfrm>
            <a:off x="6457950" y="6356355"/>
            <a:ext cx="2057400" cy="365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
        <p:nvSpPr>
          <p:cNvPr id="101" name="Google Shape;101;p22"/>
          <p:cNvSpPr txBox="1">
            <a:spLocks noGrp="1"/>
          </p:cNvSpPr>
          <p:nvPr>
            <p:ph type="title"/>
          </p:nvPr>
        </p:nvSpPr>
        <p:spPr>
          <a:xfrm>
            <a:off x="628650" y="365125"/>
            <a:ext cx="7886700" cy="9888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262626"/>
              </a:buClr>
              <a:buSzPts val="2800"/>
              <a:buFont typeface="Roboto Slab"/>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9055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stazione sezione">
    <p:bg>
      <p:bgPr>
        <a:solidFill>
          <a:srgbClr val="D9D9D9"/>
        </a:solidFill>
        <a:effectLst/>
      </p:bgPr>
    </p:bg>
    <p:spTree>
      <p:nvGrpSpPr>
        <p:cNvPr id="1" name=""/>
        <p:cNvGrpSpPr/>
        <p:nvPr/>
      </p:nvGrpSpPr>
      <p:grpSpPr>
        <a:xfrm>
          <a:off x="0" y="0"/>
          <a:ext cx="0" cy="0"/>
          <a:chOff x="0" y="0"/>
          <a:chExt cx="0" cy="0"/>
        </a:xfrm>
      </p:grpSpPr>
      <p:pic>
        <p:nvPicPr>
          <p:cNvPr id="7" name="Google Shape;21;p4">
            <a:extLst>
              <a:ext uri="{FF2B5EF4-FFF2-40B4-BE49-F238E27FC236}">
                <a16:creationId xmlns:a16="http://schemas.microsoft.com/office/drawing/2014/main" id="{93CC0BB5-2F2A-1B48-B507-5DF05040F6C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644237" y="750578"/>
            <a:ext cx="1243941" cy="311851"/>
          </a:xfrm>
          <a:prstGeom prst="rect">
            <a:avLst/>
          </a:prstGeom>
          <a:noFill/>
          <a:ln>
            <a:noFill/>
          </a:ln>
        </p:spPr>
      </p:pic>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644237" y="1650670"/>
            <a:ext cx="7825947" cy="4510644"/>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32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spTree>
    <p:extLst>
      <p:ext uri="{BB962C8B-B14F-4D97-AF65-F5344CB8AC3E}">
        <p14:creationId xmlns:p14="http://schemas.microsoft.com/office/powerpoint/2010/main" val="76077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 sottotitolo">
    <p:bg>
      <p:bgPr>
        <a:solidFill>
          <a:srgbClr val="D9D9D9"/>
        </a:solidFill>
        <a:effectLst/>
      </p:bgPr>
    </p:bg>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DD39042D-E5F6-354C-AE48-85CA368F3EEB}"/>
              </a:ext>
            </a:extLst>
          </p:cNvPr>
          <p:cNvSpPr>
            <a:spLocks noGrp="1"/>
          </p:cNvSpPr>
          <p:nvPr>
            <p:ph sz="quarter" idx="10" hasCustomPrompt="1"/>
          </p:nvPr>
        </p:nvSpPr>
        <p:spPr>
          <a:xfrm>
            <a:off x="644130" y="4512247"/>
            <a:ext cx="7825840" cy="906143"/>
          </a:xfrm>
        </p:spPr>
        <p:txBody>
          <a:bodyPr anchor="ctr">
            <a:normAutofit/>
          </a:bodyPr>
          <a:lstStyle>
            <a:lvl1pPr marL="0" indent="0">
              <a:buNone/>
              <a:defRPr sz="2400" b="0">
                <a:solidFill>
                  <a:schemeClr val="tx1">
                    <a:lumMod val="85000"/>
                    <a:lumOff val="15000"/>
                  </a:schemeClr>
                </a:solidFill>
                <a:latin typeface="Roboto Slab" pitchFamily="2" charset="0"/>
                <a:ea typeface="Roboto Slab" pitchFamily="2" charset="0"/>
              </a:defRPr>
            </a:lvl1pPr>
          </a:lstStyle>
          <a:p>
            <a:pPr lvl="0"/>
            <a:r>
              <a:rPr lang="it-IT" dirty="0"/>
              <a:t>Fare clic per modificare il sottotitolo della sezione</a:t>
            </a:r>
          </a:p>
        </p:txBody>
      </p:sp>
      <p:sp>
        <p:nvSpPr>
          <p:cNvPr id="6" name="Google Shape;10;p2">
            <a:extLst>
              <a:ext uri="{FF2B5EF4-FFF2-40B4-BE49-F238E27FC236}">
                <a16:creationId xmlns:a16="http://schemas.microsoft.com/office/drawing/2014/main" id="{15FBA683-86A3-41C9-8DB1-2E9A3E09E280}"/>
              </a:ext>
            </a:extLst>
          </p:cNvPr>
          <p:cNvSpPr txBox="1">
            <a:spLocks noGrp="1"/>
          </p:cNvSpPr>
          <p:nvPr>
            <p:ph type="ctrTitle" hasCustomPrompt="1"/>
          </p:nvPr>
        </p:nvSpPr>
        <p:spPr>
          <a:xfrm>
            <a:off x="644237" y="1602829"/>
            <a:ext cx="7825947" cy="2422906"/>
          </a:xfrm>
          <a:prstGeom prst="rect">
            <a:avLst/>
          </a:prstGeom>
        </p:spPr>
        <p:txBody>
          <a:bodyPr spcFirstLastPara="1" wrap="square" lIns="91425" tIns="91425" rIns="91425" bIns="91425" anchor="ctr" anchorCtr="0">
            <a:normAutofit/>
          </a:bodyPr>
          <a:lstStyle>
            <a:lvl1pPr lvl="0" algn="l">
              <a:lnSpc>
                <a:spcPct val="100000"/>
              </a:lnSpc>
              <a:spcBef>
                <a:spcPts val="0"/>
              </a:spcBef>
              <a:spcAft>
                <a:spcPts val="0"/>
              </a:spcAft>
              <a:buClr>
                <a:srgbClr val="FFFFFF"/>
              </a:buClr>
              <a:buSzPts val="5200"/>
              <a:buFont typeface="Roboto Slab"/>
              <a:buNone/>
              <a:defRPr sz="3200" b="1" i="0">
                <a:solidFill>
                  <a:schemeClr val="tx1"/>
                </a:solidFill>
                <a:latin typeface="Roboto Slab" pitchFamily="2" charset="0"/>
                <a:ea typeface="Roboto Slab" pitchFamily="2" charset="0"/>
                <a:cs typeface="Calibri Light" panose="020F0302020204030204" pitchFamily="34" charset="0"/>
                <a:sym typeface="Roboto Slab"/>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r>
              <a:rPr lang="it-IT" dirty="0"/>
              <a:t>Fare clic per modificare il titolo delle slide</a:t>
            </a:r>
            <a:endParaRPr dirty="0"/>
          </a:p>
        </p:txBody>
      </p:sp>
      <p:pic>
        <p:nvPicPr>
          <p:cNvPr id="8" name="Google Shape;21;p4">
            <a:extLst>
              <a:ext uri="{FF2B5EF4-FFF2-40B4-BE49-F238E27FC236}">
                <a16:creationId xmlns:a16="http://schemas.microsoft.com/office/drawing/2014/main" id="{9ABE2D15-461D-C846-A336-48C5229F4598}"/>
              </a:ext>
            </a:extLst>
          </p:cNvPr>
          <p:cNvPicPr preferRelativeResize="0"/>
          <p:nvPr userDrawn="1"/>
        </p:nvPicPr>
        <p:blipFill>
          <a:blip r:embed="rId2">
            <a:extLst>
              <a:ext uri="{96DAC541-7B7A-43D3-8B79-37D633B846F1}">
                <asvg:svgBlip xmlns:asvg="http://schemas.microsoft.com/office/drawing/2016/SVG/main" r:embed="rId3"/>
              </a:ext>
            </a:extLst>
          </a:blip>
          <a:stretch>
            <a:fillRect/>
          </a:stretch>
        </p:blipFill>
        <p:spPr>
          <a:xfrm>
            <a:off x="644237" y="750578"/>
            <a:ext cx="1243941" cy="311851"/>
          </a:xfrm>
          <a:prstGeom prst="rect">
            <a:avLst/>
          </a:prstGeom>
          <a:noFill/>
          <a:ln>
            <a:noFill/>
          </a:ln>
        </p:spPr>
      </p:pic>
    </p:spTree>
    <p:extLst>
      <p:ext uri="{BB962C8B-B14F-4D97-AF65-F5344CB8AC3E}">
        <p14:creationId xmlns:p14="http://schemas.microsoft.com/office/powerpoint/2010/main" val="393622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ottotitolo e tes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3A57FB5-7025-8A46-A2C8-9AC199CBFA66}"/>
              </a:ext>
            </a:extLst>
          </p:cNvPr>
          <p:cNvSpPr>
            <a:spLocks noGrp="1"/>
          </p:cNvSpPr>
          <p:nvPr>
            <p:ph idx="1"/>
          </p:nvPr>
        </p:nvSpPr>
        <p:spPr>
          <a:xfrm>
            <a:off x="628650" y="2511381"/>
            <a:ext cx="7886700" cy="3057565"/>
          </a:xfrm>
        </p:spPr>
        <p:txBody>
          <a:bodyPr anchor="ctr"/>
          <a:lstStyle>
            <a:lvl1pPr marL="0" indent="0">
              <a:lnSpc>
                <a:spcPct val="150000"/>
              </a:lnSpc>
              <a:buClr>
                <a:schemeClr val="tx1">
                  <a:lumMod val="85000"/>
                  <a:lumOff val="15000"/>
                </a:schemeClr>
              </a:buClr>
              <a:buFont typeface="Fira Sans" panose="020B0503050000020004" pitchFamily="34" charset="0"/>
              <a:buNone/>
              <a:defRPr sz="2000" b="0" i="0">
                <a:latin typeface="Fira Sans Medium" panose="020B0503050000020004" pitchFamily="34" charset="0"/>
              </a:defRPr>
            </a:lvl1pPr>
            <a:lvl2pPr marL="514325"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600"/>
            </a:lvl2pPr>
            <a:lvl3pPr marL="814348"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400"/>
            </a:lvl3pPr>
            <a:lvl4pPr>
              <a:defRPr sz="1200" b="0" i="0">
                <a:latin typeface="Fira Sans" panose="020B0503050000020004" pitchFamily="34" charset="0"/>
              </a:defRPr>
            </a:lvl4pPr>
          </a:lstStyle>
          <a:p>
            <a:pPr lvl="0"/>
            <a:r>
              <a:rPr lang="en-US"/>
              <a:t>Click to edit Master text styles</a:t>
            </a:r>
          </a:p>
        </p:txBody>
      </p:sp>
      <p:sp>
        <p:nvSpPr>
          <p:cNvPr id="8" name="Text Placeholder 7">
            <a:extLst>
              <a:ext uri="{FF2B5EF4-FFF2-40B4-BE49-F238E27FC236}">
                <a16:creationId xmlns:a16="http://schemas.microsoft.com/office/drawing/2014/main" id="{A765F876-3350-441E-BD36-BE705EBA2058}"/>
              </a:ext>
            </a:extLst>
          </p:cNvPr>
          <p:cNvSpPr>
            <a:spLocks noGrp="1"/>
          </p:cNvSpPr>
          <p:nvPr>
            <p:ph type="body" sz="quarter" idx="13" hasCustomPrompt="1"/>
          </p:nvPr>
        </p:nvSpPr>
        <p:spPr>
          <a:xfrm>
            <a:off x="628650" y="1551582"/>
            <a:ext cx="7886700" cy="762000"/>
          </a:xfrm>
        </p:spPr>
        <p:txBody>
          <a:bodyPr>
            <a:normAutofit/>
          </a:bodyPr>
          <a:lstStyle>
            <a:lvl1pPr marL="0" indent="0">
              <a:buNone/>
              <a:defRPr sz="24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1" name="Segnaposto titolo 1">
            <a:extLst>
              <a:ext uri="{FF2B5EF4-FFF2-40B4-BE49-F238E27FC236}">
                <a16:creationId xmlns:a16="http://schemas.microsoft.com/office/drawing/2014/main" id="{04C02021-F048-EF46-A427-824414E03CAC}"/>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sp>
        <p:nvSpPr>
          <p:cNvPr id="5" name="Segnaposto numero diapositiva 4">
            <a:extLst>
              <a:ext uri="{FF2B5EF4-FFF2-40B4-BE49-F238E27FC236}">
                <a16:creationId xmlns:a16="http://schemas.microsoft.com/office/drawing/2014/main" id="{0C11EF75-678E-9E47-B9E3-622B2E130D2E}"/>
              </a:ext>
            </a:extLst>
          </p:cNvPr>
          <p:cNvSpPr>
            <a:spLocks noGrp="1"/>
          </p:cNvSpPr>
          <p:nvPr>
            <p:ph type="sldNum" sz="quarter" idx="16"/>
          </p:nvPr>
        </p:nvSpPr>
        <p:spPr/>
        <p:txBody>
          <a:bodyPr/>
          <a:lstStyle/>
          <a:p>
            <a:fld id="{FEC4A954-C260-E84D-8B85-4D54550A05DF}" type="slidenum">
              <a:rPr lang="it-IT" smtClean="0"/>
              <a:pPr/>
              <a:t>‹#›</a:t>
            </a:fld>
            <a:endParaRPr lang="it-IT"/>
          </a:p>
        </p:txBody>
      </p:sp>
      <p:pic>
        <p:nvPicPr>
          <p:cNvPr id="7" name="Immagine 9">
            <a:extLst>
              <a:ext uri="{FF2B5EF4-FFF2-40B4-BE49-F238E27FC236}">
                <a16:creationId xmlns:a16="http://schemas.microsoft.com/office/drawing/2014/main" id="{B2CFC9B8-10B6-FF41-89E8-6F9763D3A6A1}"/>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
        <p:nvSpPr>
          <p:cNvPr id="4" name="Segnaposto testo 3">
            <a:extLst>
              <a:ext uri="{FF2B5EF4-FFF2-40B4-BE49-F238E27FC236}">
                <a16:creationId xmlns:a16="http://schemas.microsoft.com/office/drawing/2014/main" id="{E8A205F8-F97E-E14B-B440-BBC8D0D15D5C}"/>
              </a:ext>
            </a:extLst>
          </p:cNvPr>
          <p:cNvSpPr>
            <a:spLocks noGrp="1"/>
          </p:cNvSpPr>
          <p:nvPr>
            <p:ph type="body" sz="quarter" idx="17" hasCustomPrompt="1"/>
          </p:nvPr>
        </p:nvSpPr>
        <p:spPr>
          <a:xfrm>
            <a:off x="628650" y="5748338"/>
            <a:ext cx="7886700" cy="428625"/>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Tree>
    <p:extLst>
      <p:ext uri="{BB962C8B-B14F-4D97-AF65-F5344CB8AC3E}">
        <p14:creationId xmlns:p14="http://schemas.microsoft.com/office/powerpoint/2010/main" val="360377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testo">
    <p:spTree>
      <p:nvGrpSpPr>
        <p:cNvPr id="1" name=""/>
        <p:cNvGrpSpPr/>
        <p:nvPr/>
      </p:nvGrpSpPr>
      <p:grpSpPr>
        <a:xfrm>
          <a:off x="0" y="0"/>
          <a:ext cx="0" cy="0"/>
          <a:chOff x="0" y="0"/>
          <a:chExt cx="0" cy="0"/>
        </a:xfrm>
      </p:grpSpPr>
      <p:sp>
        <p:nvSpPr>
          <p:cNvPr id="15" name="Segnaposto titolo 1">
            <a:extLst>
              <a:ext uri="{FF2B5EF4-FFF2-40B4-BE49-F238E27FC236}">
                <a16:creationId xmlns:a16="http://schemas.microsoft.com/office/drawing/2014/main" id="{4A68EDD3-8B24-5E4A-A507-BC4297B68394}"/>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sp>
        <p:nvSpPr>
          <p:cNvPr id="4" name="Segnaposto numero diapositiva 3">
            <a:extLst>
              <a:ext uri="{FF2B5EF4-FFF2-40B4-BE49-F238E27FC236}">
                <a16:creationId xmlns:a16="http://schemas.microsoft.com/office/drawing/2014/main" id="{97747EE5-0480-854D-A548-B2B40F2E638A}"/>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10" name="Segnaposto contenuto 2">
            <a:extLst>
              <a:ext uri="{FF2B5EF4-FFF2-40B4-BE49-F238E27FC236}">
                <a16:creationId xmlns:a16="http://schemas.microsoft.com/office/drawing/2014/main" id="{1AB9F965-5489-F944-AC9B-8A7ABDD5E406}"/>
              </a:ext>
            </a:extLst>
          </p:cNvPr>
          <p:cNvSpPr>
            <a:spLocks noGrp="1"/>
          </p:cNvSpPr>
          <p:nvPr>
            <p:ph idx="12"/>
          </p:nvPr>
        </p:nvSpPr>
        <p:spPr>
          <a:xfrm>
            <a:off x="628650" y="1531917"/>
            <a:ext cx="7886700" cy="4037029"/>
          </a:xfrm>
        </p:spPr>
        <p:txBody>
          <a:bodyPr anchor="ctr"/>
          <a:lstStyle>
            <a:lvl1pPr marL="0" indent="0">
              <a:lnSpc>
                <a:spcPct val="150000"/>
              </a:lnSpc>
              <a:buClr>
                <a:schemeClr val="tx1">
                  <a:lumMod val="85000"/>
                  <a:lumOff val="15000"/>
                </a:schemeClr>
              </a:buClr>
              <a:buFont typeface="Fira Sans" panose="020B0503050000020004" pitchFamily="34" charset="0"/>
              <a:buNone/>
              <a:defRPr sz="2000" b="0" i="0">
                <a:latin typeface="Fira Sans Medium" panose="020B0503050000020004" pitchFamily="34" charset="0"/>
              </a:defRPr>
            </a:lvl1pPr>
            <a:lvl2pPr marL="514325"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600"/>
            </a:lvl2pPr>
            <a:lvl3pPr marL="814348" marR="0" indent="-171442" algn="l" defTabSz="685766" rtl="0" eaLnBrk="1" fontAlgn="auto" latinLnBrk="0" hangingPunct="1">
              <a:lnSpc>
                <a:spcPct val="150000"/>
              </a:lnSpc>
              <a:spcBef>
                <a:spcPts val="375"/>
              </a:spcBef>
              <a:spcAft>
                <a:spcPts val="0"/>
              </a:spcAft>
              <a:buClrTx/>
              <a:buSzTx/>
              <a:buFont typeface="Arial" panose="020B0604020202020204" pitchFamily="34" charset="0"/>
              <a:buChar char="•"/>
              <a:tabLst/>
              <a:defRPr sz="1400"/>
            </a:lvl3pPr>
            <a:lvl4pPr>
              <a:defRPr sz="1200" b="0" i="0">
                <a:latin typeface="Fira Sans" panose="020B0503050000020004" pitchFamily="34" charset="0"/>
              </a:defRPr>
            </a:lvl4pPr>
          </a:lstStyle>
          <a:p>
            <a:pPr lvl="0"/>
            <a:r>
              <a:rPr lang="en-US"/>
              <a:t>Click to edit Master text styles</a:t>
            </a:r>
          </a:p>
        </p:txBody>
      </p:sp>
      <p:sp>
        <p:nvSpPr>
          <p:cNvPr id="11" name="Segnaposto testo 3">
            <a:extLst>
              <a:ext uri="{FF2B5EF4-FFF2-40B4-BE49-F238E27FC236}">
                <a16:creationId xmlns:a16="http://schemas.microsoft.com/office/drawing/2014/main" id="{57B3B9C0-6AEB-E343-9620-C69E8840A95D}"/>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pic>
        <p:nvPicPr>
          <p:cNvPr id="9" name="Immagine 9">
            <a:extLst>
              <a:ext uri="{FF2B5EF4-FFF2-40B4-BE49-F238E27FC236}">
                <a16:creationId xmlns:a16="http://schemas.microsoft.com/office/drawing/2014/main" id="{1E97AF72-C704-8A4B-959A-A88938B81F15}"/>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318560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
        <p:nvSpPr>
          <p:cNvPr id="8" name="Segnaposto immagine 2">
            <a:extLst>
              <a:ext uri="{FF2B5EF4-FFF2-40B4-BE49-F238E27FC236}">
                <a16:creationId xmlns:a16="http://schemas.microsoft.com/office/drawing/2014/main" id="{CCE05D45-DD0D-E743-8C7D-C0CA92158EB2}"/>
              </a:ext>
            </a:extLst>
          </p:cNvPr>
          <p:cNvSpPr>
            <a:spLocks noGrp="1"/>
          </p:cNvSpPr>
          <p:nvPr>
            <p:ph type="pic" sz="quarter" idx="10"/>
          </p:nvPr>
        </p:nvSpPr>
        <p:spPr>
          <a:xfrm>
            <a:off x="-1" y="0"/>
            <a:ext cx="9140293" cy="6060558"/>
          </a:xfrm>
        </p:spPr>
        <p:txBody>
          <a:bodyPr anchor="ctr"/>
          <a:lstStyle>
            <a:lvl1pPr marL="0" marR="0" indent="0" algn="ctr" defTabSz="685766" rtl="0" eaLnBrk="1" fontAlgn="auto" latinLnBrk="0" hangingPunct="1">
              <a:lnSpc>
                <a:spcPct val="90000"/>
              </a:lnSpc>
              <a:spcBef>
                <a:spcPts val="750"/>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685766" rtl="0" eaLnBrk="1" fontAlgn="auto" latinLnBrk="0" hangingPunct="1">
              <a:lnSpc>
                <a:spcPct val="90000"/>
              </a:lnSpc>
              <a:spcBef>
                <a:spcPts val="750"/>
              </a:spcBef>
              <a:spcAft>
                <a:spcPts val="0"/>
              </a:spcAft>
              <a:buClrTx/>
              <a:buSzTx/>
              <a:buFont typeface="Fira Sans" panose="020B0503050000020004" pitchFamily="34" charset="0"/>
              <a:buNone/>
              <a:tabLst/>
              <a:defRPr/>
            </a:pPr>
            <a:r>
              <a:rPr lang="en-US"/>
              <a:t>Click icon to add picture</a:t>
            </a:r>
            <a:endParaRPr lang="it-IT" dirty="0"/>
          </a:p>
        </p:txBody>
      </p:sp>
    </p:spTree>
    <p:extLst>
      <p:ext uri="{BB962C8B-B14F-4D97-AF65-F5344CB8AC3E}">
        <p14:creationId xmlns:p14="http://schemas.microsoft.com/office/powerpoint/2010/main" val="40130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olo immagine">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pic>
        <p:nvPicPr>
          <p:cNvPr id="6" name="Immagine 9">
            <a:extLst>
              <a:ext uri="{FF2B5EF4-FFF2-40B4-BE49-F238E27FC236}">
                <a16:creationId xmlns:a16="http://schemas.microsoft.com/office/drawing/2014/main" id="{DBE64A5E-6F93-3C4B-B143-39D5C8E64D1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1028352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immagine">
    <p:spTree>
      <p:nvGrpSpPr>
        <p:cNvPr id="1" name=""/>
        <p:cNvGrpSpPr/>
        <p:nvPr/>
      </p:nvGrpSpPr>
      <p:grpSpPr>
        <a:xfrm>
          <a:off x="0" y="0"/>
          <a:ext cx="0" cy="0"/>
          <a:chOff x="0" y="0"/>
          <a:chExt cx="0" cy="0"/>
        </a:xfrm>
      </p:grpSpPr>
      <p:sp>
        <p:nvSpPr>
          <p:cNvPr id="11" name="Segnaposto immagine 2">
            <a:extLst>
              <a:ext uri="{FF2B5EF4-FFF2-40B4-BE49-F238E27FC236}">
                <a16:creationId xmlns:a16="http://schemas.microsoft.com/office/drawing/2014/main" id="{D4F9B8F1-23BB-DE44-B117-C81D61DBD6A5}"/>
              </a:ext>
            </a:extLst>
          </p:cNvPr>
          <p:cNvSpPr>
            <a:spLocks noGrp="1"/>
          </p:cNvSpPr>
          <p:nvPr>
            <p:ph type="pic" sz="quarter" idx="10"/>
          </p:nvPr>
        </p:nvSpPr>
        <p:spPr>
          <a:xfrm>
            <a:off x="628650" y="1543054"/>
            <a:ext cx="7886700" cy="4024630"/>
          </a:xfrm>
        </p:spPr>
        <p:txBody>
          <a:bodyPr anchor="ctr"/>
          <a:lstStyle>
            <a:lvl1pPr marL="0" marR="0" indent="0" algn="ctr" defTabSz="685766" rtl="0" eaLnBrk="1" fontAlgn="auto" latinLnBrk="0" hangingPunct="1">
              <a:lnSpc>
                <a:spcPct val="90000"/>
              </a:lnSpc>
              <a:spcBef>
                <a:spcPts val="750"/>
              </a:spcBef>
              <a:spcAft>
                <a:spcPts val="0"/>
              </a:spcAft>
              <a:buClrTx/>
              <a:buSzTx/>
              <a:buFont typeface="Fira Sans" panose="020B0503050000020004" pitchFamily="34" charset="0"/>
              <a:buNone/>
              <a:tabLst/>
              <a:defRPr b="0" i="1">
                <a:latin typeface="Fira Sans" panose="020B0503050000020004" pitchFamily="34" charset="0"/>
              </a:defRPr>
            </a:lvl1pPr>
          </a:lstStyle>
          <a:p>
            <a:pPr marL="0" marR="0" lvl="0" indent="0" algn="l" defTabSz="685766" rtl="0" eaLnBrk="1" fontAlgn="auto" latinLnBrk="0" hangingPunct="1">
              <a:lnSpc>
                <a:spcPct val="90000"/>
              </a:lnSpc>
              <a:spcBef>
                <a:spcPts val="750"/>
              </a:spcBef>
              <a:spcAft>
                <a:spcPts val="0"/>
              </a:spcAft>
              <a:buClrTx/>
              <a:buSzTx/>
              <a:buFont typeface="Fira Sans" panose="020B0503050000020004" pitchFamily="34" charset="0"/>
              <a:buNone/>
              <a:tabLst/>
              <a:defRPr/>
            </a:pPr>
            <a:r>
              <a:rPr lang="en-US"/>
              <a:t>Click icon to add picture</a:t>
            </a:r>
            <a:endParaRPr lang="it-IT" dirty="0"/>
          </a:p>
        </p:txBody>
      </p:sp>
      <p:sp>
        <p:nvSpPr>
          <p:cNvPr id="3" name="Segnaposto numero diapositiva 2">
            <a:extLst>
              <a:ext uri="{FF2B5EF4-FFF2-40B4-BE49-F238E27FC236}">
                <a16:creationId xmlns:a16="http://schemas.microsoft.com/office/drawing/2014/main" id="{2A5C4FFC-D4BE-BB4F-92DA-D862EC4EB343}"/>
              </a:ext>
            </a:extLst>
          </p:cNvPr>
          <p:cNvSpPr>
            <a:spLocks noGrp="1"/>
          </p:cNvSpPr>
          <p:nvPr>
            <p:ph type="sldNum" sz="quarter" idx="12"/>
          </p:nvPr>
        </p:nvSpPr>
        <p:spPr/>
        <p:txBody>
          <a:bodyPr/>
          <a:lstStyle/>
          <a:p>
            <a:fld id="{FEC4A954-C260-E84D-8B85-4D54550A05DF}" type="slidenum">
              <a:rPr lang="it-IT" smtClean="0"/>
              <a:pPr/>
              <a:t>‹#›</a:t>
            </a:fld>
            <a:endParaRPr lang="it-IT"/>
          </a:p>
        </p:txBody>
      </p:sp>
      <p:sp>
        <p:nvSpPr>
          <p:cNvPr id="8" name="Segnaposto testo 3">
            <a:extLst>
              <a:ext uri="{FF2B5EF4-FFF2-40B4-BE49-F238E27FC236}">
                <a16:creationId xmlns:a16="http://schemas.microsoft.com/office/drawing/2014/main" id="{897D9E1E-9C0A-0D41-B11A-9921E9353E70}"/>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
        <p:nvSpPr>
          <p:cNvPr id="10" name="Segnaposto titolo 1">
            <a:extLst>
              <a:ext uri="{FF2B5EF4-FFF2-40B4-BE49-F238E27FC236}">
                <a16:creationId xmlns:a16="http://schemas.microsoft.com/office/drawing/2014/main" id="{E6275BA2-C88F-D442-BB44-16AD120A3F65}"/>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12" name="Immagine 9">
            <a:extLst>
              <a:ext uri="{FF2B5EF4-FFF2-40B4-BE49-F238E27FC236}">
                <a16:creationId xmlns:a16="http://schemas.microsoft.com/office/drawing/2014/main" id="{1C3C8049-EF31-FF4C-AFB0-E5D596190C1D}"/>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10683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9D72F9B8-ABA2-4C42-A181-607DBB3A26ED}"/>
              </a:ext>
            </a:extLst>
          </p:cNvPr>
          <p:cNvSpPr>
            <a:spLocks noGrp="1"/>
          </p:cNvSpPr>
          <p:nvPr>
            <p:ph type="sldNum" sz="quarter" idx="11"/>
          </p:nvPr>
        </p:nvSpPr>
        <p:spPr/>
        <p:txBody>
          <a:bodyPr/>
          <a:lstStyle/>
          <a:p>
            <a:fld id="{FEC4A954-C260-E84D-8B85-4D54550A05DF}" type="slidenum">
              <a:rPr lang="it-IT" smtClean="0"/>
              <a:pPr/>
              <a:t>‹#›</a:t>
            </a:fld>
            <a:endParaRPr lang="it-IT"/>
          </a:p>
        </p:txBody>
      </p:sp>
      <p:sp>
        <p:nvSpPr>
          <p:cNvPr id="8" name="Text Placeholder 7">
            <a:extLst>
              <a:ext uri="{FF2B5EF4-FFF2-40B4-BE49-F238E27FC236}">
                <a16:creationId xmlns:a16="http://schemas.microsoft.com/office/drawing/2014/main" id="{D2BB8059-381A-704A-886C-F6DD9F44F1BC}"/>
              </a:ext>
            </a:extLst>
          </p:cNvPr>
          <p:cNvSpPr>
            <a:spLocks noGrp="1"/>
          </p:cNvSpPr>
          <p:nvPr>
            <p:ph type="body" sz="quarter" idx="13" hasCustomPrompt="1"/>
          </p:nvPr>
        </p:nvSpPr>
        <p:spPr>
          <a:xfrm>
            <a:off x="628650" y="1551582"/>
            <a:ext cx="7886700" cy="762000"/>
          </a:xfrm>
        </p:spPr>
        <p:txBody>
          <a:bodyPr>
            <a:normAutofit/>
          </a:bodyPr>
          <a:lstStyle>
            <a:lvl1pPr marL="0" indent="0">
              <a:buNone/>
              <a:defRPr sz="2400" b="1">
                <a:solidFill>
                  <a:srgbClr val="1A9BFC"/>
                </a:solidFill>
                <a:latin typeface="Roboto Slab" pitchFamily="2" charset="0"/>
                <a:ea typeface="Roboto Slab" pitchFamily="2" charset="0"/>
              </a:defRPr>
            </a:lvl1pPr>
          </a:lstStyle>
          <a:p>
            <a:pPr lvl="0"/>
            <a:r>
              <a:rPr lang="en-GB" dirty="0"/>
              <a:t>Fare </a:t>
            </a:r>
            <a:r>
              <a:rPr lang="en-GB" dirty="0" err="1"/>
              <a:t>clic</a:t>
            </a:r>
            <a:r>
              <a:rPr lang="en-GB" dirty="0"/>
              <a:t> per </a:t>
            </a:r>
            <a:r>
              <a:rPr lang="en-GB" dirty="0" err="1"/>
              <a:t>modificare</a:t>
            </a:r>
            <a:r>
              <a:rPr lang="en-GB" dirty="0"/>
              <a:t> </a:t>
            </a:r>
            <a:r>
              <a:rPr lang="en-GB" dirty="0" err="1"/>
              <a:t>il</a:t>
            </a:r>
            <a:r>
              <a:rPr lang="en-GB" dirty="0"/>
              <a:t> </a:t>
            </a:r>
            <a:r>
              <a:rPr lang="en-GB" dirty="0" err="1"/>
              <a:t>sottotitolo</a:t>
            </a:r>
            <a:endParaRPr lang="en-GB" dirty="0"/>
          </a:p>
        </p:txBody>
      </p:sp>
      <p:sp>
        <p:nvSpPr>
          <p:cNvPr id="10" name="Segnaposto testo 3">
            <a:extLst>
              <a:ext uri="{FF2B5EF4-FFF2-40B4-BE49-F238E27FC236}">
                <a16:creationId xmlns:a16="http://schemas.microsoft.com/office/drawing/2014/main" id="{C08E708D-0E00-AB46-8AF7-AAC94AA38AB2}"/>
              </a:ext>
            </a:extLst>
          </p:cNvPr>
          <p:cNvSpPr>
            <a:spLocks noGrp="1"/>
          </p:cNvSpPr>
          <p:nvPr>
            <p:ph type="body" sz="quarter" idx="17" hasCustomPrompt="1"/>
          </p:nvPr>
        </p:nvSpPr>
        <p:spPr>
          <a:xfrm>
            <a:off x="628650" y="5747075"/>
            <a:ext cx="7886700" cy="429888"/>
          </a:xfrm>
        </p:spPr>
        <p:txBody>
          <a:bodyPr>
            <a:noAutofit/>
          </a:bodyPr>
          <a:lstStyle>
            <a:lvl1pPr marL="0" indent="0">
              <a:buNone/>
              <a:defRPr sz="1050" b="0" i="1">
                <a:latin typeface="Fira Sans Medium" panose="020B0503050000020004" pitchFamily="34" charset="0"/>
              </a:defRPr>
            </a:lvl1pPr>
          </a:lstStyle>
          <a:p>
            <a:r>
              <a:rPr lang="it-IT" dirty="0"/>
              <a:t>Fare clic per inserire note</a:t>
            </a:r>
          </a:p>
        </p:txBody>
      </p:sp>
      <p:sp>
        <p:nvSpPr>
          <p:cNvPr id="11" name="Segnaposto titolo 1">
            <a:extLst>
              <a:ext uri="{FF2B5EF4-FFF2-40B4-BE49-F238E27FC236}">
                <a16:creationId xmlns:a16="http://schemas.microsoft.com/office/drawing/2014/main" id="{80C56B0F-86D4-8640-B1D0-FEBA0E0A02D1}"/>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lvl1pPr>
              <a:defRPr sz="2800"/>
            </a:lvl1pPr>
          </a:lstStyle>
          <a:p>
            <a:r>
              <a:rPr lang="en-US"/>
              <a:t>Click to edit Master title style</a:t>
            </a:r>
            <a:endParaRPr lang="it-IT" dirty="0"/>
          </a:p>
        </p:txBody>
      </p:sp>
      <p:pic>
        <p:nvPicPr>
          <p:cNvPr id="9" name="Immagine 9">
            <a:extLst>
              <a:ext uri="{FF2B5EF4-FFF2-40B4-BE49-F238E27FC236}">
                <a16:creationId xmlns:a16="http://schemas.microsoft.com/office/drawing/2014/main" id="{79CE1FB6-2DC1-BF4C-AA86-092E89659D23}"/>
              </a:ext>
            </a:extLst>
          </p:cNvPr>
          <p:cNvPicPr>
            <a:picLocks noChangeAspect="1"/>
          </p:cNvPicPr>
          <p:nvPr userDrawn="1"/>
        </p:nvPicPr>
        <p:blipFill>
          <a:blip r:embed="rId2">
            <a:alphaModFix amt="50000"/>
          </a:blip>
          <a:srcRect/>
          <a:stretch/>
        </p:blipFill>
        <p:spPr>
          <a:xfrm>
            <a:off x="628650" y="6476142"/>
            <a:ext cx="463796" cy="125549"/>
          </a:xfrm>
          <a:prstGeom prst="rect">
            <a:avLst/>
          </a:prstGeom>
        </p:spPr>
      </p:pic>
    </p:spTree>
    <p:extLst>
      <p:ext uri="{BB962C8B-B14F-4D97-AF65-F5344CB8AC3E}">
        <p14:creationId xmlns:p14="http://schemas.microsoft.com/office/powerpoint/2010/main" val="3449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B895A96-2866-484D-98AF-108A2B672A51}"/>
              </a:ext>
            </a:extLst>
          </p:cNvPr>
          <p:cNvSpPr>
            <a:spLocks noGrp="1"/>
          </p:cNvSpPr>
          <p:nvPr>
            <p:ph type="title"/>
          </p:nvPr>
        </p:nvSpPr>
        <p:spPr>
          <a:xfrm>
            <a:off x="628650" y="365126"/>
            <a:ext cx="7886700" cy="988662"/>
          </a:xfrm>
          <a:prstGeom prst="rect">
            <a:avLst/>
          </a:prstGeom>
        </p:spPr>
        <p:txBody>
          <a:bodyPr vert="horz" lIns="91440" tIns="45720" rIns="91440" bIns="45720" rtlCol="0" anchor="t">
            <a:no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EADDCE6-9BC9-1045-9A9B-B7DA4ECE9695}"/>
              </a:ext>
            </a:extLst>
          </p:cNvPr>
          <p:cNvSpPr>
            <a:spLocks noGrp="1"/>
          </p:cNvSpPr>
          <p:nvPr>
            <p:ph type="body" idx="1"/>
          </p:nvPr>
        </p:nvSpPr>
        <p:spPr>
          <a:xfrm>
            <a:off x="628650" y="1531917"/>
            <a:ext cx="7886700" cy="4645045"/>
          </a:xfrm>
          <a:prstGeom prst="rect">
            <a:avLst/>
          </a:prstGeom>
        </p:spPr>
        <p:txBody>
          <a:bodyPr vert="horz" lIns="91440" tIns="45720" rIns="91440" bIns="45720" rtlCol="0" anchor="ctr">
            <a:normAutofit/>
          </a:bodyPr>
          <a:lstStyle/>
          <a:p>
            <a:r>
              <a:rPr lang="it-IT" dirty="0"/>
              <a:t>Fare clic per modificare gli stili del testo dello schema</a:t>
            </a:r>
          </a:p>
          <a:p>
            <a:pPr marL="514325" marR="0" lvl="1"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it-IT" dirty="0"/>
              <a:t>Secondo livello</a:t>
            </a:r>
          </a:p>
          <a:p>
            <a:pPr marL="814348" marR="0" lvl="2"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it-IT" dirty="0"/>
              <a:t>Terzo livello</a:t>
            </a:r>
          </a:p>
          <a:p>
            <a:pPr marL="514325" marR="0" lvl="1" indent="-171442" algn="l" defTabSz="685766"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lang="it-IT" dirty="0"/>
          </a:p>
        </p:txBody>
      </p:sp>
      <p:sp>
        <p:nvSpPr>
          <p:cNvPr id="6" name="Segnaposto numero diapositiva 5">
            <a:extLst>
              <a:ext uri="{FF2B5EF4-FFF2-40B4-BE49-F238E27FC236}">
                <a16:creationId xmlns:a16="http://schemas.microsoft.com/office/drawing/2014/main" id="{CB3E5275-AA79-C14E-8281-AC408BAAE8DA}"/>
              </a:ext>
            </a:extLst>
          </p:cNvPr>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825" b="0" i="0">
                <a:solidFill>
                  <a:schemeClr val="bg1">
                    <a:lumMod val="75000"/>
                  </a:schemeClr>
                </a:solidFill>
                <a:latin typeface="Fira Sans Medium" panose="020B0503050000020004" pitchFamily="34" charset="0"/>
              </a:defRPr>
            </a:lvl1pPr>
          </a:lstStyle>
          <a:p>
            <a:fld id="{FEC4A954-C260-E84D-8B85-4D54550A05DF}" type="slidenum">
              <a:rPr lang="it-IT" smtClean="0"/>
              <a:pPr/>
              <a:t>‹#›</a:t>
            </a:fld>
            <a:endParaRPr lang="it-IT"/>
          </a:p>
        </p:txBody>
      </p:sp>
    </p:spTree>
    <p:extLst>
      <p:ext uri="{BB962C8B-B14F-4D97-AF65-F5344CB8AC3E}">
        <p14:creationId xmlns:p14="http://schemas.microsoft.com/office/powerpoint/2010/main" val="415500328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9" r:id="rId4"/>
    <p:sldLayoutId id="2147483650" r:id="rId5"/>
    <p:sldLayoutId id="2147483667" r:id="rId6"/>
    <p:sldLayoutId id="2147483669" r:id="rId7"/>
    <p:sldLayoutId id="2147483663" r:id="rId8"/>
    <p:sldLayoutId id="2147483654" r:id="rId9"/>
    <p:sldLayoutId id="2147483657" r:id="rId10"/>
    <p:sldLayoutId id="2147483668" r:id="rId11"/>
    <p:sldLayoutId id="2147483666" r:id="rId12"/>
    <p:sldLayoutId id="2147483665" r:id="rId13"/>
    <p:sldLayoutId id="2147483658" r:id="rId14"/>
    <p:sldLayoutId id="2147483670" r:id="rId15"/>
  </p:sldLayoutIdLst>
  <p:hf hdr="0" ftr="0" dt="0"/>
  <p:txStyles>
    <p:titleStyle>
      <a:lvl1pPr algn="l" defTabSz="685766" rtl="0" eaLnBrk="1" latinLnBrk="0" hangingPunct="1">
        <a:lnSpc>
          <a:spcPct val="90000"/>
        </a:lnSpc>
        <a:spcBef>
          <a:spcPct val="0"/>
        </a:spcBef>
        <a:buNone/>
        <a:defRPr sz="2700" b="1" kern="1200">
          <a:solidFill>
            <a:schemeClr val="tx1">
              <a:lumMod val="85000"/>
              <a:lumOff val="15000"/>
            </a:schemeClr>
          </a:solidFill>
          <a:latin typeface="Roboto Slab" pitchFamily="2" charset="0"/>
          <a:ea typeface="Roboto Slab" pitchFamily="2" charset="0"/>
          <a:cs typeface="+mj-cs"/>
        </a:defRPr>
      </a:lvl1pPr>
    </p:titleStyle>
    <p:bodyStyle>
      <a:lvl1pPr marL="171442" indent="-171442" algn="l" defTabSz="685766" rtl="0" eaLnBrk="1" latinLnBrk="0" hangingPunct="1">
        <a:lnSpc>
          <a:spcPct val="90000"/>
        </a:lnSpc>
        <a:spcBef>
          <a:spcPts val="750"/>
        </a:spcBef>
        <a:buFont typeface="Fira Sans" panose="020B0503050000020004" pitchFamily="34" charset="0"/>
        <a:buChar char="―"/>
        <a:defRPr sz="1800" b="0" i="0" kern="1200">
          <a:solidFill>
            <a:schemeClr val="tx1">
              <a:lumMod val="65000"/>
              <a:lumOff val="35000"/>
            </a:schemeClr>
          </a:solidFill>
          <a:latin typeface="Fira Sans Medium" panose="020B0503050000020004" pitchFamily="34" charset="0"/>
          <a:ea typeface="+mn-ea"/>
          <a:cs typeface="+mn-cs"/>
        </a:defRPr>
      </a:lvl1pPr>
      <a:lvl2pPr marL="557185" marR="0" indent="-214303" algn="l" defTabSz="685766" rtl="0" eaLnBrk="1" fontAlgn="auto" latinLnBrk="0" hangingPunct="1">
        <a:lnSpc>
          <a:spcPct val="90000"/>
        </a:lnSpc>
        <a:spcBef>
          <a:spcPts val="375"/>
        </a:spcBef>
        <a:spcAft>
          <a:spcPts val="0"/>
        </a:spcAft>
        <a:buClrTx/>
        <a:buSzTx/>
        <a:buFont typeface="Fira Sans" panose="020B0503050000020004" pitchFamily="34" charset="0"/>
        <a:buChar char="–"/>
        <a:tabLst/>
        <a:defRPr sz="1650" b="0" i="0" kern="1200">
          <a:solidFill>
            <a:schemeClr val="tx1">
              <a:lumMod val="65000"/>
              <a:lumOff val="35000"/>
            </a:schemeClr>
          </a:solidFill>
          <a:latin typeface="Fira Sans" panose="020B0503050000020004" pitchFamily="34" charset="0"/>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lumMod val="65000"/>
              <a:lumOff val="35000"/>
            </a:schemeClr>
          </a:solidFill>
          <a:latin typeface="Fira Sans" panose="020B0503050000020004" pitchFamily="34" charset="0"/>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a:extLst>
              <a:ext uri="{FF2B5EF4-FFF2-40B4-BE49-F238E27FC236}">
                <a16:creationId xmlns:a16="http://schemas.microsoft.com/office/drawing/2014/main" id="{E01BB7BE-E4F3-F34C-98AC-424C3998BD33}"/>
              </a:ext>
            </a:extLst>
          </p:cNvPr>
          <p:cNvSpPr>
            <a:spLocks noGrp="1"/>
          </p:cNvSpPr>
          <p:nvPr>
            <p:ph type="subTitle" idx="1"/>
          </p:nvPr>
        </p:nvSpPr>
        <p:spPr/>
        <p:txBody>
          <a:bodyPr/>
          <a:lstStyle/>
          <a:p>
            <a:r>
              <a:rPr lang="it-IT" dirty="0"/>
              <a:t>Gian Paolo Bernardini</a:t>
            </a:r>
          </a:p>
        </p:txBody>
      </p:sp>
      <p:sp>
        <p:nvSpPr>
          <p:cNvPr id="3" name="Titolo 2">
            <a:extLst>
              <a:ext uri="{FF2B5EF4-FFF2-40B4-BE49-F238E27FC236}">
                <a16:creationId xmlns:a16="http://schemas.microsoft.com/office/drawing/2014/main" id="{DFAC99DC-03D4-7449-B6C7-2B86A9FA73F6}"/>
              </a:ext>
            </a:extLst>
          </p:cNvPr>
          <p:cNvSpPr>
            <a:spLocks noGrp="1"/>
          </p:cNvSpPr>
          <p:nvPr>
            <p:ph type="ctrTitle"/>
          </p:nvPr>
        </p:nvSpPr>
        <p:spPr/>
        <p:txBody>
          <a:bodyPr/>
          <a:lstStyle/>
          <a:p>
            <a:r>
              <a:rPr lang="it-IT" dirty="0"/>
              <a:t>Gray Code Kernels for Optical Flow</a:t>
            </a:r>
          </a:p>
        </p:txBody>
      </p:sp>
      <p:sp>
        <p:nvSpPr>
          <p:cNvPr id="4" name="Segnaposto contenuto 3">
            <a:extLst>
              <a:ext uri="{FF2B5EF4-FFF2-40B4-BE49-F238E27FC236}">
                <a16:creationId xmlns:a16="http://schemas.microsoft.com/office/drawing/2014/main" id="{1D10E4C7-8206-8949-88EE-952FB5F1AC5F}"/>
              </a:ext>
            </a:extLst>
          </p:cNvPr>
          <p:cNvSpPr>
            <a:spLocks noGrp="1"/>
          </p:cNvSpPr>
          <p:nvPr>
            <p:ph sz="quarter" idx="10"/>
          </p:nvPr>
        </p:nvSpPr>
        <p:spPr/>
        <p:txBody>
          <a:bodyPr>
            <a:normAutofit lnSpcReduction="10000"/>
          </a:bodyPr>
          <a:lstStyle/>
          <a:p>
            <a:r>
              <a:rPr lang="en-US" dirty="0"/>
              <a:t>CV project - MSc. Computer Science – University of Genoa  20-21</a:t>
            </a:r>
            <a:endParaRPr lang="it-IT" dirty="0"/>
          </a:p>
        </p:txBody>
      </p:sp>
    </p:spTree>
    <p:extLst>
      <p:ext uri="{BB962C8B-B14F-4D97-AF65-F5344CB8AC3E}">
        <p14:creationId xmlns:p14="http://schemas.microsoft.com/office/powerpoint/2010/main" val="224709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3D </a:t>
            </a:r>
            <a:r>
              <a:rPr lang="it-IT" dirty="0" err="1"/>
              <a:t>implementation</a:t>
            </a:r>
            <a:endParaRPr lang="it-IT" dirty="0"/>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10</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r>
              <a:rPr lang="en-US" dirty="0"/>
              <a:t>Here we have used a 3D implementation of the GCK which is useful to track </a:t>
            </a:r>
            <a:r>
              <a:rPr lang="en-US" dirty="0" err="1"/>
              <a:t>spatio</a:t>
            </a:r>
            <a:r>
              <a:rPr lang="en-US" dirty="0"/>
              <a:t>-temporal variations. In particular, the filters are divided in 3 types:</a:t>
            </a:r>
          </a:p>
          <a:p>
            <a:pPr marL="342900" indent="-342900">
              <a:buFont typeface="Arial" panose="020B0604020202020204" pitchFamily="34" charset="0"/>
              <a:buChar char="•"/>
            </a:pPr>
            <a:r>
              <a:rPr lang="en-US" dirty="0"/>
              <a:t>Spatial filters: no changes along the z axis</a:t>
            </a:r>
          </a:p>
          <a:p>
            <a:pPr marL="342900" indent="-342900">
              <a:buFont typeface="Arial" panose="020B0604020202020204" pitchFamily="34" charset="0"/>
              <a:buChar char="•"/>
            </a:pPr>
            <a:r>
              <a:rPr lang="en-US" dirty="0"/>
              <a:t>Temporal filters: changes only on the z axis</a:t>
            </a:r>
          </a:p>
          <a:p>
            <a:pPr marL="342900" indent="-342900">
              <a:buFont typeface="Arial" panose="020B0604020202020204" pitchFamily="34" charset="0"/>
              <a:buChar char="•"/>
            </a:pPr>
            <a:r>
              <a:rPr lang="en-US" dirty="0" err="1"/>
              <a:t>Spatio</a:t>
            </a:r>
            <a:r>
              <a:rPr lang="en-US" dirty="0"/>
              <a:t>-temporal filters: changes along all three axes</a:t>
            </a:r>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1879626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3D </a:t>
            </a:r>
            <a:r>
              <a:rPr lang="it-IT" dirty="0" err="1"/>
              <a:t>implementation</a:t>
            </a:r>
            <a:endParaRPr lang="it-IT" dirty="0"/>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11</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a:xfrm>
            <a:off x="628650" y="1531917"/>
            <a:ext cx="3765797" cy="4037029"/>
          </a:xfrm>
        </p:spPr>
        <p:txBody>
          <a:bodyPr/>
          <a:lstStyle/>
          <a:p>
            <a:r>
              <a:rPr lang="en-US" dirty="0"/>
              <a:t>Spatial filters: no changes along the z axis (blue cubes)</a:t>
            </a:r>
          </a:p>
          <a:p>
            <a:r>
              <a:rPr lang="en-US" dirty="0"/>
              <a:t>Temporal filters: changes only on the z axis (green cubes)</a:t>
            </a:r>
          </a:p>
          <a:p>
            <a:r>
              <a:rPr lang="en-US" dirty="0" err="1"/>
              <a:t>Spatio</a:t>
            </a:r>
            <a:r>
              <a:rPr lang="en-US" dirty="0"/>
              <a:t>-temporal filters: changes along all three axes (red cubes)</a:t>
            </a:r>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pic>
        <p:nvPicPr>
          <p:cNvPr id="5" name="Picture 4">
            <a:extLst>
              <a:ext uri="{FF2B5EF4-FFF2-40B4-BE49-F238E27FC236}">
                <a16:creationId xmlns:a16="http://schemas.microsoft.com/office/drawing/2014/main" id="{5FEE62C5-ED3C-42ED-839A-2194DBAF53B1}"/>
              </a:ext>
            </a:extLst>
          </p:cNvPr>
          <p:cNvPicPr>
            <a:picLocks noChangeAspect="1"/>
          </p:cNvPicPr>
          <p:nvPr/>
        </p:nvPicPr>
        <p:blipFill>
          <a:blip r:embed="rId2"/>
          <a:stretch>
            <a:fillRect/>
          </a:stretch>
        </p:blipFill>
        <p:spPr>
          <a:xfrm>
            <a:off x="4749555" y="1956688"/>
            <a:ext cx="3651821" cy="2944623"/>
          </a:xfrm>
          <a:prstGeom prst="rect">
            <a:avLst/>
          </a:prstGeom>
        </p:spPr>
      </p:pic>
    </p:spTree>
    <p:extLst>
      <p:ext uri="{BB962C8B-B14F-4D97-AF65-F5344CB8AC3E}">
        <p14:creationId xmlns:p14="http://schemas.microsoft.com/office/powerpoint/2010/main" val="289277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Workflow</a:t>
            </a:r>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12</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r>
              <a:rPr lang="en-US" dirty="0"/>
              <a:t>The main part was to extract the projections from the video, then an optical flow procedure is applied to a series of projections of the same type; in particular, I’ve chosen the middle one of the entire 3D block along the Z axis, since it is the most representative one of the variation of the movement.</a:t>
            </a:r>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endParaRPr lang="it-IT" dirty="0"/>
          </a:p>
        </p:txBody>
      </p:sp>
    </p:spTree>
    <p:extLst>
      <p:ext uri="{BB962C8B-B14F-4D97-AF65-F5344CB8AC3E}">
        <p14:creationId xmlns:p14="http://schemas.microsoft.com/office/powerpoint/2010/main" val="2409136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1C01C6C4-864C-C048-BB32-8A0EEAE71E9F}"/>
              </a:ext>
            </a:extLst>
          </p:cNvPr>
          <p:cNvSpPr>
            <a:spLocks noGrp="1"/>
          </p:cNvSpPr>
          <p:nvPr>
            <p:ph type="sldNum" sz="quarter" idx="12"/>
          </p:nvPr>
        </p:nvSpPr>
        <p:spPr/>
        <p:txBody>
          <a:bodyPr/>
          <a:lstStyle/>
          <a:p>
            <a:fld id="{FEC4A954-C260-E84D-8B85-4D54550A05DF}" type="slidenum">
              <a:rPr lang="it-IT" smtClean="0"/>
              <a:pPr/>
              <a:t>13</a:t>
            </a:fld>
            <a:endParaRPr lang="it-IT"/>
          </a:p>
        </p:txBody>
      </p:sp>
      <p:sp>
        <p:nvSpPr>
          <p:cNvPr id="12" name="Segnaposto testo 11">
            <a:extLst>
              <a:ext uri="{FF2B5EF4-FFF2-40B4-BE49-F238E27FC236}">
                <a16:creationId xmlns:a16="http://schemas.microsoft.com/office/drawing/2014/main" id="{89B3DBB1-FBD7-B44F-B024-840F1697A882}"/>
              </a:ext>
            </a:extLst>
          </p:cNvPr>
          <p:cNvSpPr>
            <a:spLocks noGrp="1"/>
          </p:cNvSpPr>
          <p:nvPr>
            <p:ph type="body" sz="quarter" idx="17"/>
          </p:nvPr>
        </p:nvSpPr>
        <p:spPr/>
        <p:txBody>
          <a:bodyPr/>
          <a:lstStyle/>
          <a:p>
            <a:endParaRPr lang="it-IT" dirty="0"/>
          </a:p>
        </p:txBody>
      </p:sp>
      <p:sp>
        <p:nvSpPr>
          <p:cNvPr id="2" name="Titolo 1">
            <a:extLst>
              <a:ext uri="{FF2B5EF4-FFF2-40B4-BE49-F238E27FC236}">
                <a16:creationId xmlns:a16="http://schemas.microsoft.com/office/drawing/2014/main" id="{94AB1225-25C2-B240-9833-49A7D7C65143}"/>
              </a:ext>
            </a:extLst>
          </p:cNvPr>
          <p:cNvSpPr>
            <a:spLocks noGrp="1"/>
          </p:cNvSpPr>
          <p:nvPr>
            <p:ph type="title"/>
          </p:nvPr>
        </p:nvSpPr>
        <p:spPr/>
        <p:txBody>
          <a:bodyPr/>
          <a:lstStyle/>
          <a:p>
            <a:r>
              <a:rPr lang="it-IT" dirty="0" err="1"/>
              <a:t>Projections</a:t>
            </a:r>
            <a:endParaRPr lang="it-IT" dirty="0"/>
          </a:p>
        </p:txBody>
      </p:sp>
      <p:pic>
        <p:nvPicPr>
          <p:cNvPr id="7" name="Segnaposto immagine 6">
            <a:extLst>
              <a:ext uri="{FF2B5EF4-FFF2-40B4-BE49-F238E27FC236}">
                <a16:creationId xmlns:a16="http://schemas.microsoft.com/office/drawing/2014/main" id="{EB5DCF7B-A0F5-3149-A736-11556ECBDE50}"/>
              </a:ext>
            </a:extLst>
          </p:cNvPr>
          <p:cNvPicPr>
            <a:picLocks noGrp="1" noChangeAspect="1"/>
          </p:cNvPicPr>
          <p:nvPr>
            <p:ph type="pic" sz="quarter" idx="10"/>
          </p:nvPr>
        </p:nvPicPr>
        <p:blipFill>
          <a:blip r:embed="rId2"/>
          <a:stretch/>
        </p:blipFill>
        <p:spPr>
          <a:xfrm>
            <a:off x="1200337" y="1150431"/>
            <a:ext cx="2971429" cy="2400000"/>
          </a:xfrm>
        </p:spPr>
      </p:pic>
      <p:pic>
        <p:nvPicPr>
          <p:cNvPr id="6" name="Segnaposto immagine 6">
            <a:extLst>
              <a:ext uri="{FF2B5EF4-FFF2-40B4-BE49-F238E27FC236}">
                <a16:creationId xmlns:a16="http://schemas.microsoft.com/office/drawing/2014/main" id="{BFF304E5-422D-471E-870D-F19FB63290DB}"/>
              </a:ext>
            </a:extLst>
          </p:cNvPr>
          <p:cNvPicPr>
            <a:picLocks noChangeAspect="1"/>
          </p:cNvPicPr>
          <p:nvPr/>
        </p:nvPicPr>
        <p:blipFill>
          <a:blip r:embed="rId3"/>
          <a:stretch/>
        </p:blipFill>
        <p:spPr>
          <a:xfrm>
            <a:off x="4368185" y="1150431"/>
            <a:ext cx="2971429" cy="2400000"/>
          </a:xfrm>
          <a:prstGeom prst="rect">
            <a:avLst/>
          </a:prstGeom>
        </p:spPr>
      </p:pic>
      <p:pic>
        <p:nvPicPr>
          <p:cNvPr id="8" name="Segnaposto immagine 6">
            <a:extLst>
              <a:ext uri="{FF2B5EF4-FFF2-40B4-BE49-F238E27FC236}">
                <a16:creationId xmlns:a16="http://schemas.microsoft.com/office/drawing/2014/main" id="{ECF86949-D708-43CB-9A70-28DF2F1E8CB3}"/>
              </a:ext>
            </a:extLst>
          </p:cNvPr>
          <p:cNvPicPr>
            <a:picLocks noChangeAspect="1"/>
          </p:cNvPicPr>
          <p:nvPr/>
        </p:nvPicPr>
        <p:blipFill>
          <a:blip r:embed="rId4"/>
          <a:stretch/>
        </p:blipFill>
        <p:spPr>
          <a:xfrm>
            <a:off x="1200336" y="3645065"/>
            <a:ext cx="2971429" cy="2400000"/>
          </a:xfrm>
          <a:prstGeom prst="rect">
            <a:avLst/>
          </a:prstGeom>
        </p:spPr>
      </p:pic>
      <p:pic>
        <p:nvPicPr>
          <p:cNvPr id="9" name="Segnaposto immagine 6">
            <a:extLst>
              <a:ext uri="{FF2B5EF4-FFF2-40B4-BE49-F238E27FC236}">
                <a16:creationId xmlns:a16="http://schemas.microsoft.com/office/drawing/2014/main" id="{DB8A36EA-0228-4AAB-B05A-A885649217E2}"/>
              </a:ext>
            </a:extLst>
          </p:cNvPr>
          <p:cNvPicPr>
            <a:picLocks noChangeAspect="1"/>
          </p:cNvPicPr>
          <p:nvPr/>
        </p:nvPicPr>
        <p:blipFill>
          <a:blip r:embed="rId5"/>
          <a:srcRect/>
          <a:stretch/>
        </p:blipFill>
        <p:spPr>
          <a:xfrm>
            <a:off x="4368185" y="3645065"/>
            <a:ext cx="2971429" cy="24000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50790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Workflow</a:t>
            </a:r>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14</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normAutofit lnSpcReduction="10000"/>
          </a:bodyPr>
          <a:lstStyle/>
          <a:p>
            <a:r>
              <a:rPr lang="en-US" dirty="0"/>
              <a:t>Two matching procedure have been applied: a Lucas-</a:t>
            </a:r>
            <a:r>
              <a:rPr lang="en-US" dirty="0" err="1"/>
              <a:t>Kanade</a:t>
            </a:r>
            <a:r>
              <a:rPr lang="en-US" dirty="0"/>
              <a:t> optical flow also called “sparse” and a dense optical flow with the </a:t>
            </a:r>
            <a:r>
              <a:rPr lang="en-US" dirty="0" err="1"/>
              <a:t>Farneback</a:t>
            </a:r>
            <a:r>
              <a:rPr lang="en-US" dirty="0"/>
              <a:t> method.</a:t>
            </a:r>
          </a:p>
          <a:p>
            <a:r>
              <a:rPr lang="en-US" dirty="0"/>
              <a:t>Lucas-</a:t>
            </a:r>
            <a:r>
              <a:rPr lang="en-US" dirty="0" err="1"/>
              <a:t>Kanade</a:t>
            </a:r>
            <a:r>
              <a:rPr lang="en-US" dirty="0"/>
              <a:t> method computes optical flow for a sparse feature set (corners detected using Shi-</a:t>
            </a:r>
            <a:r>
              <a:rPr lang="en-US" dirty="0" err="1"/>
              <a:t>Tomasi</a:t>
            </a:r>
            <a:r>
              <a:rPr lang="en-US" dirty="0"/>
              <a:t> algorithm) while the </a:t>
            </a:r>
            <a:r>
              <a:rPr lang="en-US" dirty="0" err="1"/>
              <a:t>Farneback</a:t>
            </a:r>
            <a:r>
              <a:rPr lang="en-US" dirty="0"/>
              <a:t> method computes the optical flow for all the points in the frame. It is based on Gunner </a:t>
            </a:r>
            <a:r>
              <a:rPr lang="en-US" dirty="0" err="1"/>
              <a:t>Farneback’s</a:t>
            </a:r>
            <a:r>
              <a:rPr lang="en-US" dirty="0"/>
              <a:t> algorithm which is explained in “Two-Frame Motion Estimation Based on Polynomial Expansion” by Gunner </a:t>
            </a:r>
            <a:r>
              <a:rPr lang="en-US" dirty="0" err="1"/>
              <a:t>Farneback</a:t>
            </a:r>
            <a:r>
              <a:rPr lang="en-US" dirty="0"/>
              <a:t> in 2003.</a:t>
            </a:r>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endParaRPr lang="it-IT" dirty="0"/>
          </a:p>
        </p:txBody>
      </p:sp>
    </p:spTree>
    <p:extLst>
      <p:ext uri="{BB962C8B-B14F-4D97-AF65-F5344CB8AC3E}">
        <p14:creationId xmlns:p14="http://schemas.microsoft.com/office/powerpoint/2010/main" val="297509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1C01C6C4-864C-C048-BB32-8A0EEAE71E9F}"/>
              </a:ext>
            </a:extLst>
          </p:cNvPr>
          <p:cNvSpPr>
            <a:spLocks noGrp="1"/>
          </p:cNvSpPr>
          <p:nvPr>
            <p:ph type="sldNum" sz="quarter" idx="12"/>
          </p:nvPr>
        </p:nvSpPr>
        <p:spPr/>
        <p:txBody>
          <a:bodyPr/>
          <a:lstStyle/>
          <a:p>
            <a:fld id="{FEC4A954-C260-E84D-8B85-4D54550A05DF}" type="slidenum">
              <a:rPr lang="it-IT" smtClean="0"/>
              <a:pPr/>
              <a:t>15</a:t>
            </a:fld>
            <a:endParaRPr lang="it-IT"/>
          </a:p>
        </p:txBody>
      </p:sp>
      <p:sp>
        <p:nvSpPr>
          <p:cNvPr id="12" name="Segnaposto testo 11">
            <a:extLst>
              <a:ext uri="{FF2B5EF4-FFF2-40B4-BE49-F238E27FC236}">
                <a16:creationId xmlns:a16="http://schemas.microsoft.com/office/drawing/2014/main" id="{89B3DBB1-FBD7-B44F-B024-840F1697A882}"/>
              </a:ext>
            </a:extLst>
          </p:cNvPr>
          <p:cNvSpPr>
            <a:spLocks noGrp="1"/>
          </p:cNvSpPr>
          <p:nvPr>
            <p:ph type="body" sz="quarter" idx="17"/>
          </p:nvPr>
        </p:nvSpPr>
        <p:spPr/>
        <p:txBody>
          <a:bodyPr/>
          <a:lstStyle/>
          <a:p>
            <a:endParaRPr lang="it-IT" dirty="0"/>
          </a:p>
        </p:txBody>
      </p:sp>
      <p:sp>
        <p:nvSpPr>
          <p:cNvPr id="2" name="Titolo 1">
            <a:extLst>
              <a:ext uri="{FF2B5EF4-FFF2-40B4-BE49-F238E27FC236}">
                <a16:creationId xmlns:a16="http://schemas.microsoft.com/office/drawing/2014/main" id="{94AB1225-25C2-B240-9833-49A7D7C65143}"/>
              </a:ext>
            </a:extLst>
          </p:cNvPr>
          <p:cNvSpPr>
            <a:spLocks noGrp="1"/>
          </p:cNvSpPr>
          <p:nvPr>
            <p:ph type="title"/>
          </p:nvPr>
        </p:nvSpPr>
        <p:spPr/>
        <p:txBody>
          <a:bodyPr/>
          <a:lstStyle/>
          <a:p>
            <a:r>
              <a:rPr lang="it-IT" dirty="0" err="1"/>
              <a:t>Results</a:t>
            </a:r>
            <a:endParaRPr lang="it-IT" dirty="0"/>
          </a:p>
        </p:txBody>
      </p:sp>
      <p:pic>
        <p:nvPicPr>
          <p:cNvPr id="7" name="Segnaposto immagine 6">
            <a:extLst>
              <a:ext uri="{FF2B5EF4-FFF2-40B4-BE49-F238E27FC236}">
                <a16:creationId xmlns:a16="http://schemas.microsoft.com/office/drawing/2014/main" id="{EB5DCF7B-A0F5-3149-A736-11556ECBDE50}"/>
              </a:ext>
            </a:extLst>
          </p:cNvPr>
          <p:cNvPicPr>
            <a:picLocks noGrp="1" noChangeAspect="1"/>
          </p:cNvPicPr>
          <p:nvPr>
            <p:ph type="pic" sz="quarter" idx="10"/>
          </p:nvPr>
        </p:nvPicPr>
        <p:blipFill>
          <a:blip r:embed="rId2"/>
          <a:stretch/>
        </p:blipFill>
        <p:spPr>
          <a:xfrm>
            <a:off x="1918531" y="1496041"/>
            <a:ext cx="1713124" cy="1371719"/>
          </a:xfrm>
        </p:spPr>
      </p:pic>
      <p:pic>
        <p:nvPicPr>
          <p:cNvPr id="6" name="Segnaposto immagine 6">
            <a:extLst>
              <a:ext uri="{FF2B5EF4-FFF2-40B4-BE49-F238E27FC236}">
                <a16:creationId xmlns:a16="http://schemas.microsoft.com/office/drawing/2014/main" id="{0E2C4CBD-8733-4381-9AB6-043F0E0E7AAE}"/>
              </a:ext>
            </a:extLst>
          </p:cNvPr>
          <p:cNvPicPr>
            <a:picLocks noChangeAspect="1"/>
          </p:cNvPicPr>
          <p:nvPr/>
        </p:nvPicPr>
        <p:blipFill>
          <a:blip r:embed="rId3"/>
          <a:stretch/>
        </p:blipFill>
        <p:spPr>
          <a:xfrm>
            <a:off x="5039476" y="1496040"/>
            <a:ext cx="1713124" cy="1371719"/>
          </a:xfrm>
          <a:prstGeom prst="rect">
            <a:avLst/>
          </a:prstGeom>
        </p:spPr>
      </p:pic>
      <p:pic>
        <p:nvPicPr>
          <p:cNvPr id="8" name="Segnaposto immagine 6">
            <a:extLst>
              <a:ext uri="{FF2B5EF4-FFF2-40B4-BE49-F238E27FC236}">
                <a16:creationId xmlns:a16="http://schemas.microsoft.com/office/drawing/2014/main" id="{A0593178-7DEE-489C-BF81-EC8FCA00BC74}"/>
              </a:ext>
            </a:extLst>
          </p:cNvPr>
          <p:cNvPicPr>
            <a:picLocks noChangeAspect="1"/>
          </p:cNvPicPr>
          <p:nvPr/>
        </p:nvPicPr>
        <p:blipFill>
          <a:blip r:embed="rId4"/>
          <a:stretch/>
        </p:blipFill>
        <p:spPr>
          <a:xfrm>
            <a:off x="1892852" y="3814109"/>
            <a:ext cx="1713124" cy="1371719"/>
          </a:xfrm>
          <a:prstGeom prst="rect">
            <a:avLst/>
          </a:prstGeom>
        </p:spPr>
      </p:pic>
      <p:pic>
        <p:nvPicPr>
          <p:cNvPr id="9" name="Segnaposto immagine 6">
            <a:extLst>
              <a:ext uri="{FF2B5EF4-FFF2-40B4-BE49-F238E27FC236}">
                <a16:creationId xmlns:a16="http://schemas.microsoft.com/office/drawing/2014/main" id="{05185317-DAE4-43D5-9C73-26AEF1DDC586}"/>
              </a:ext>
            </a:extLst>
          </p:cNvPr>
          <p:cNvPicPr>
            <a:picLocks noChangeAspect="1"/>
          </p:cNvPicPr>
          <p:nvPr/>
        </p:nvPicPr>
        <p:blipFill>
          <a:blip r:embed="rId5"/>
          <a:stretch/>
        </p:blipFill>
        <p:spPr>
          <a:xfrm>
            <a:off x="5028958" y="3814108"/>
            <a:ext cx="1713124" cy="1371719"/>
          </a:xfrm>
          <a:prstGeom prst="rect">
            <a:avLst/>
          </a:prstGeom>
        </p:spPr>
      </p:pic>
    </p:spTree>
    <p:extLst>
      <p:ext uri="{BB962C8B-B14F-4D97-AF65-F5344CB8AC3E}">
        <p14:creationId xmlns:p14="http://schemas.microsoft.com/office/powerpoint/2010/main" val="223837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45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CDF0FBB6-68A0-0F47-8CEA-67E12B714689}"/>
              </a:ext>
            </a:extLst>
          </p:cNvPr>
          <p:cNvSpPr>
            <a:spLocks noGrp="1"/>
          </p:cNvSpPr>
          <p:nvPr>
            <p:ph sz="quarter" idx="10"/>
          </p:nvPr>
        </p:nvSpPr>
        <p:spPr/>
        <p:txBody>
          <a:bodyPr>
            <a:normAutofit fontScale="85000" lnSpcReduction="10000"/>
          </a:bodyPr>
          <a:lstStyle/>
          <a:p>
            <a:r>
              <a:rPr lang="en-US" dirty="0"/>
              <a:t>In this activity the main goal was to extract gray-code kernels from video frames and perform a matching procedure between adjacent projections in order to estimate the optical flow.</a:t>
            </a:r>
            <a:endParaRPr lang="it-IT" dirty="0"/>
          </a:p>
        </p:txBody>
      </p:sp>
      <p:sp>
        <p:nvSpPr>
          <p:cNvPr id="3" name="Titolo 2">
            <a:extLst>
              <a:ext uri="{FF2B5EF4-FFF2-40B4-BE49-F238E27FC236}">
                <a16:creationId xmlns:a16="http://schemas.microsoft.com/office/drawing/2014/main" id="{48F567D5-6E0D-3649-B7E3-39C14D20D2BD}"/>
              </a:ext>
            </a:extLst>
          </p:cNvPr>
          <p:cNvSpPr>
            <a:spLocks noGrp="1"/>
          </p:cNvSpPr>
          <p:nvPr>
            <p:ph type="ctrTitle"/>
          </p:nvPr>
        </p:nvSpPr>
        <p:spPr/>
        <p:txBody>
          <a:bodyPr/>
          <a:lstStyle/>
          <a:p>
            <a:r>
              <a:rPr lang="it-IT" dirty="0" err="1"/>
              <a:t>Introduction</a:t>
            </a:r>
            <a:endParaRPr lang="it-IT" dirty="0"/>
          </a:p>
        </p:txBody>
      </p:sp>
    </p:spTree>
    <p:extLst>
      <p:ext uri="{BB962C8B-B14F-4D97-AF65-F5344CB8AC3E}">
        <p14:creationId xmlns:p14="http://schemas.microsoft.com/office/powerpoint/2010/main" val="378860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en-US" dirty="0"/>
              <a:t>Why GCKs could be a good in motion-related video tasks</a:t>
            </a:r>
            <a:endParaRPr lang="it-IT" dirty="0"/>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3</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pPr marL="342900" indent="-342900">
              <a:buFont typeface="Arial" panose="020B0604020202020204" pitchFamily="34" charset="0"/>
              <a:buChar char="•"/>
            </a:pPr>
            <a:r>
              <a:rPr lang="en-US" dirty="0"/>
              <a:t>Filtering is a fundamental step for several Computer Vision tasks</a:t>
            </a:r>
          </a:p>
          <a:p>
            <a:pPr marL="342900" indent="-342900">
              <a:buFont typeface="Arial" panose="020B0604020202020204" pitchFamily="34" charset="0"/>
              <a:buChar char="•"/>
            </a:pPr>
            <a:r>
              <a:rPr lang="en-US" dirty="0"/>
              <a:t>Time and memory efficiency (filtering scheme used in real-time scenarios, suitable for mobile applications)</a:t>
            </a:r>
          </a:p>
          <a:p>
            <a:pPr marL="342900" indent="-342900">
              <a:buFont typeface="Arial" panose="020B0604020202020204" pitchFamily="34" charset="0"/>
              <a:buChar char="•"/>
            </a:pPr>
            <a:r>
              <a:rPr lang="en-US" dirty="0"/>
              <a:t>Particularly suited for natural images</a:t>
            </a:r>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347883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628650" y="1131094"/>
            <a:ext cx="7886700" cy="741600"/>
          </a:xfrm>
          <a:prstGeom prst="rect">
            <a:avLst/>
          </a:prstGeom>
        </p:spPr>
        <p:txBody>
          <a:bodyPr spcFirstLastPara="1" vert="horz" wrap="square" lIns="91425" tIns="45700" rIns="91425" bIns="45700" rtlCol="0" anchor="t" anchorCtr="0">
            <a:noAutofit/>
          </a:bodyPr>
          <a:lstStyle/>
          <a:p>
            <a:r>
              <a:rPr lang="en-GB" dirty="0"/>
              <a:t>2D discrete spatial convolution</a:t>
            </a:r>
            <a:endParaRPr dirty="0"/>
          </a:p>
        </p:txBody>
      </p:sp>
      <p:pic>
        <p:nvPicPr>
          <p:cNvPr id="184" name="Google Shape;184;p32"/>
          <p:cNvPicPr preferRelativeResize="0"/>
          <p:nvPr/>
        </p:nvPicPr>
        <p:blipFill>
          <a:blip r:embed="rId3">
            <a:alphaModFix/>
          </a:blip>
          <a:stretch>
            <a:fillRect/>
          </a:stretch>
        </p:blipFill>
        <p:spPr>
          <a:xfrm>
            <a:off x="1051348" y="2176448"/>
            <a:ext cx="3099000" cy="3522676"/>
          </a:xfrm>
          <a:prstGeom prst="rect">
            <a:avLst/>
          </a:prstGeom>
          <a:noFill/>
          <a:ln>
            <a:noFill/>
          </a:ln>
        </p:spPr>
      </p:pic>
      <p:sp>
        <p:nvSpPr>
          <p:cNvPr id="185" name="Google Shape;185;p32"/>
          <p:cNvSpPr txBox="1"/>
          <p:nvPr/>
        </p:nvSpPr>
        <p:spPr>
          <a:xfrm>
            <a:off x="6357950" y="2643201"/>
            <a:ext cx="2317800" cy="461635"/>
          </a:xfrm>
          <a:prstGeom prst="rect">
            <a:avLst/>
          </a:prstGeom>
          <a:noFill/>
          <a:ln>
            <a:noFill/>
          </a:ln>
        </p:spPr>
        <p:txBody>
          <a:bodyPr spcFirstLastPara="1" wrap="square" lIns="91425" tIns="91425" rIns="91425" bIns="91425" anchor="t" anchorCtr="0">
            <a:spAutoFit/>
          </a:bodyPr>
          <a:lstStyle/>
          <a:p>
            <a:endParaRPr i="1">
              <a:latin typeface="Roboto Slab"/>
              <a:ea typeface="Roboto Slab"/>
              <a:cs typeface="Roboto Slab"/>
              <a:sym typeface="Roboto Slab"/>
            </a:endParaRPr>
          </a:p>
        </p:txBody>
      </p:sp>
      <p:sp>
        <p:nvSpPr>
          <p:cNvPr id="186" name="Google Shape;186;p32"/>
          <p:cNvSpPr txBox="1">
            <a:spLocks noGrp="1"/>
          </p:cNvSpPr>
          <p:nvPr>
            <p:ph type="body" idx="1"/>
          </p:nvPr>
        </p:nvSpPr>
        <p:spPr>
          <a:xfrm>
            <a:off x="4095750" y="2226475"/>
            <a:ext cx="4742100" cy="3263400"/>
          </a:xfrm>
          <a:prstGeom prst="rect">
            <a:avLst/>
          </a:prstGeom>
        </p:spPr>
        <p:txBody>
          <a:bodyPr spcFirstLastPara="1" vert="horz" wrap="square" lIns="91425" tIns="45700" rIns="91425" bIns="45700" rtlCol="0" anchor="ctr" anchorCtr="0">
            <a:normAutofit/>
          </a:bodyPr>
          <a:lstStyle/>
          <a:p>
            <a:pPr marL="0" indent="0">
              <a:lnSpc>
                <a:spcPct val="100000"/>
              </a:lnSpc>
              <a:spcBef>
                <a:spcPts val="0"/>
              </a:spcBef>
            </a:pPr>
            <a:endParaRPr dirty="0">
              <a:latin typeface="Fira Sans"/>
              <a:ea typeface="Fira Sans"/>
              <a:cs typeface="Fira Sans"/>
              <a:sym typeface="Fira Sans"/>
            </a:endParaRPr>
          </a:p>
          <a:p>
            <a:pPr marL="0" indent="0">
              <a:lnSpc>
                <a:spcPct val="100000"/>
              </a:lnSpc>
              <a:spcBef>
                <a:spcPts val="0"/>
              </a:spcBef>
            </a:pPr>
            <a:r>
              <a:rPr lang="en-GB" dirty="0">
                <a:latin typeface="Fira Sans"/>
                <a:ea typeface="Fira Sans"/>
                <a:cs typeface="Fira Sans"/>
                <a:sym typeface="Fira Sans"/>
              </a:rPr>
              <a:t>Image I of size </a:t>
            </a:r>
            <a:r>
              <a:rPr lang="en-GB" dirty="0" err="1">
                <a:latin typeface="Fira Sans"/>
                <a:ea typeface="Fira Sans"/>
                <a:cs typeface="Fira Sans"/>
                <a:sym typeface="Fira Sans"/>
              </a:rPr>
              <a:t>WxH</a:t>
            </a:r>
            <a:endParaRPr dirty="0">
              <a:latin typeface="Fira Sans"/>
              <a:ea typeface="Fira Sans"/>
              <a:cs typeface="Fira Sans"/>
              <a:sym typeface="Fira Sans"/>
            </a:endParaRPr>
          </a:p>
          <a:p>
            <a:pPr marL="0" indent="0">
              <a:lnSpc>
                <a:spcPct val="100000"/>
              </a:lnSpc>
              <a:spcBef>
                <a:spcPts val="0"/>
              </a:spcBef>
            </a:pPr>
            <a:r>
              <a:rPr lang="en-GB" dirty="0">
                <a:latin typeface="Fira Sans"/>
                <a:ea typeface="Fira Sans"/>
                <a:cs typeface="Fira Sans"/>
                <a:sym typeface="Fira Sans"/>
              </a:rPr>
              <a:t>Convolution kernel F of size </a:t>
            </a:r>
            <a:r>
              <a:rPr lang="en-GB" dirty="0" err="1">
                <a:latin typeface="Fira Sans"/>
                <a:ea typeface="Fira Sans"/>
                <a:cs typeface="Fira Sans"/>
                <a:sym typeface="Fira Sans"/>
              </a:rPr>
              <a:t>kxk</a:t>
            </a:r>
            <a:endParaRPr dirty="0">
              <a:latin typeface="Fira Sans"/>
              <a:ea typeface="Fira Sans"/>
              <a:cs typeface="Fira Sans"/>
              <a:sym typeface="Fira Sans"/>
            </a:endParaRPr>
          </a:p>
          <a:p>
            <a:pPr marL="0" indent="0">
              <a:lnSpc>
                <a:spcPct val="100000"/>
              </a:lnSpc>
              <a:spcBef>
                <a:spcPts val="0"/>
              </a:spcBef>
            </a:pPr>
            <a:endParaRPr dirty="0">
              <a:latin typeface="Fira Sans"/>
              <a:ea typeface="Fira Sans"/>
              <a:cs typeface="Fira Sans"/>
              <a:sym typeface="Fira Sans"/>
            </a:endParaRPr>
          </a:p>
          <a:p>
            <a:pPr marL="0" indent="0">
              <a:lnSpc>
                <a:spcPct val="100000"/>
              </a:lnSpc>
              <a:spcBef>
                <a:spcPts val="0"/>
              </a:spcBef>
            </a:pPr>
            <a:r>
              <a:rPr lang="en-GB" dirty="0">
                <a:latin typeface="Fira Sans"/>
                <a:ea typeface="Fira Sans"/>
                <a:cs typeface="Fira Sans"/>
                <a:sym typeface="Fira Sans"/>
              </a:rPr>
              <a:t>Operations per pixel:</a:t>
            </a:r>
            <a:endParaRPr dirty="0">
              <a:latin typeface="Fira Sans"/>
              <a:ea typeface="Fira Sans"/>
              <a:cs typeface="Fira Sans"/>
              <a:sym typeface="Fira Sans"/>
            </a:endParaRPr>
          </a:p>
          <a:p>
            <a:pPr indent="-342900">
              <a:lnSpc>
                <a:spcPct val="100000"/>
              </a:lnSpc>
              <a:spcBef>
                <a:spcPts val="0"/>
              </a:spcBef>
              <a:buFont typeface="Fira Sans"/>
              <a:buChar char="■"/>
            </a:pPr>
            <a:r>
              <a:rPr lang="en-GB" dirty="0">
                <a:latin typeface="Fira Sans"/>
                <a:ea typeface="Fira Sans"/>
                <a:cs typeface="Fira Sans"/>
                <a:sym typeface="Fira Sans"/>
              </a:rPr>
              <a:t>Spatial Convolution: O(k^2) - O(k)</a:t>
            </a:r>
            <a:endParaRPr dirty="0">
              <a:latin typeface="Fira Sans"/>
              <a:ea typeface="Fira Sans"/>
              <a:cs typeface="Fira Sans"/>
              <a:sym typeface="Fira Sans"/>
            </a:endParaRPr>
          </a:p>
          <a:p>
            <a:pPr indent="-342900">
              <a:lnSpc>
                <a:spcPct val="100000"/>
              </a:lnSpc>
              <a:spcBef>
                <a:spcPts val="0"/>
              </a:spcBef>
              <a:buFont typeface="Fira Sans"/>
              <a:buChar char="■"/>
            </a:pPr>
            <a:r>
              <a:rPr lang="en-GB" dirty="0">
                <a:latin typeface="Fira Sans"/>
                <a:ea typeface="Fira Sans"/>
                <a:cs typeface="Fira Sans"/>
                <a:sym typeface="Fira Sans"/>
              </a:rPr>
              <a:t>FFT convolution: O(log(k))</a:t>
            </a:r>
            <a:endParaRPr dirty="0">
              <a:latin typeface="Fira Sans"/>
              <a:ea typeface="Fira Sans"/>
              <a:cs typeface="Fira Sans"/>
              <a:sym typeface="Fira Sans"/>
            </a:endParaRPr>
          </a:p>
          <a:p>
            <a:pPr indent="-342900">
              <a:lnSpc>
                <a:spcPct val="100000"/>
              </a:lnSpc>
              <a:spcBef>
                <a:spcPts val="0"/>
              </a:spcBef>
              <a:buFont typeface="Fira Sans"/>
              <a:buChar char="■"/>
            </a:pPr>
            <a:r>
              <a:rPr lang="en-GB" dirty="0">
                <a:latin typeface="Fira Sans"/>
                <a:ea typeface="Fira Sans"/>
                <a:cs typeface="Fira Sans"/>
                <a:sym typeface="Fira Sans"/>
              </a:rPr>
              <a:t>GCKs convolution: O(1)</a:t>
            </a:r>
            <a:endParaRPr i="1" dirty="0">
              <a:latin typeface="Fira Sans"/>
              <a:ea typeface="Fira Sans"/>
              <a:cs typeface="Fira Sans"/>
              <a:sym typeface="Fira Sans"/>
            </a:endParaRPr>
          </a:p>
        </p:txBody>
      </p:sp>
      <p:pic>
        <p:nvPicPr>
          <p:cNvPr id="187" name="Google Shape;187;p32"/>
          <p:cNvPicPr preferRelativeResize="0"/>
          <p:nvPr/>
        </p:nvPicPr>
        <p:blipFill rotWithShape="1">
          <a:blip r:embed="rId4">
            <a:alphaModFix/>
          </a:blip>
          <a:srcRect r="11410" b="26019"/>
          <a:stretch/>
        </p:blipFill>
        <p:spPr>
          <a:xfrm>
            <a:off x="4259400" y="1998575"/>
            <a:ext cx="4414790" cy="74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Gray-Code Kernels</a:t>
            </a:r>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5</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r>
              <a:rPr lang="en-US" dirty="0"/>
              <a:t>Gray-Code Kernels are a family of filters that can be used for an efficient filtering scheme. Successive convolution of an image requires only two operations per pixel, regardless of size or dimension of the filter.</a:t>
            </a:r>
            <a:endParaRPr lang="it-IT" dirty="0"/>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396218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Gray-Code Kernels</a:t>
            </a:r>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6</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r>
              <a:rPr lang="en-US" dirty="0"/>
              <a:t>If we have two kernels b1 and b2 and we want to filter an image with these two kernels, first, we calculate with a convolution the result of application of b1 to the image, then the filtering with b2 could be obtained using only 2 summations per pixel, getting partial result from the filtering with the kernel b1, so cutting extensively the spatial and temporal costs. With this type of kernel the operations per pixel will have constant complexity.</a:t>
            </a:r>
            <a:endParaRPr lang="it-IT" dirty="0"/>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1648577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94;p33">
            <a:extLst>
              <a:ext uri="{FF2B5EF4-FFF2-40B4-BE49-F238E27FC236}">
                <a16:creationId xmlns:a16="http://schemas.microsoft.com/office/drawing/2014/main" id="{B4AF5042-54C8-4EA8-9546-4FCA2099C9FA}"/>
              </a:ext>
            </a:extLst>
          </p:cNvPr>
          <p:cNvPicPr preferRelativeResize="0">
            <a:picLocks noGrp="1"/>
          </p:cNvPicPr>
          <p:nvPr>
            <p:ph type="pic" idx="1"/>
          </p:nvPr>
        </p:nvPicPr>
        <p:blipFill rotWithShape="1">
          <a:blip r:embed="rId2">
            <a:alphaModFix/>
          </a:blip>
          <a:srcRect l="6951" r="6951"/>
          <a:stretch/>
        </p:blipFill>
        <p:spPr>
          <a:prstGeom prst="rect">
            <a:avLst/>
          </a:prstGeom>
          <a:noFill/>
          <a:ln>
            <a:noFill/>
          </a:ln>
        </p:spPr>
      </p:pic>
      <p:sp>
        <p:nvSpPr>
          <p:cNvPr id="9" name="Text Placeholder 8">
            <a:extLst>
              <a:ext uri="{FF2B5EF4-FFF2-40B4-BE49-F238E27FC236}">
                <a16:creationId xmlns:a16="http://schemas.microsoft.com/office/drawing/2014/main" id="{DDDCD10B-6D10-4100-964A-B2DCD9207367}"/>
              </a:ext>
            </a:extLst>
          </p:cNvPr>
          <p:cNvSpPr>
            <a:spLocks noGrp="1"/>
          </p:cNvSpPr>
          <p:nvPr>
            <p:ph type="body" sz="half" idx="2"/>
          </p:nvPr>
        </p:nvSpPr>
        <p:spPr/>
        <p:txBody>
          <a:bodyPr/>
          <a:lstStyle/>
          <a:p>
            <a:r>
              <a:rPr lang="en-US" dirty="0"/>
              <a:t>Created recursively with a binary tree</a:t>
            </a:r>
          </a:p>
          <a:p>
            <a:endParaRPr lang="en-US" dirty="0"/>
          </a:p>
          <a:p>
            <a:r>
              <a:rPr lang="en-US" dirty="0"/>
              <a:t>Efficiency depends on the ordering in which they are applied to an image</a:t>
            </a:r>
          </a:p>
          <a:p>
            <a:endParaRPr lang="en-US" dirty="0"/>
          </a:p>
          <a:p>
            <a:r>
              <a:rPr lang="en-US" dirty="0"/>
              <a:t>The optimal ordering is linked to the definition of α-index</a:t>
            </a:r>
          </a:p>
          <a:p>
            <a:endParaRPr lang="en-US" dirty="0"/>
          </a:p>
        </p:txBody>
      </p:sp>
      <p:sp>
        <p:nvSpPr>
          <p:cNvPr id="3" name="Slide Number Placeholder 2">
            <a:extLst>
              <a:ext uri="{FF2B5EF4-FFF2-40B4-BE49-F238E27FC236}">
                <a16:creationId xmlns:a16="http://schemas.microsoft.com/office/drawing/2014/main" id="{2BE23B9C-A1DA-41E1-8E5C-8F010ECAE70C}"/>
              </a:ext>
            </a:extLst>
          </p:cNvPr>
          <p:cNvSpPr>
            <a:spLocks noGrp="1"/>
          </p:cNvSpPr>
          <p:nvPr>
            <p:ph type="sldNum" sz="quarter" idx="11"/>
          </p:nvPr>
        </p:nvSpPr>
        <p:spPr/>
        <p:txBody>
          <a:bodyPr/>
          <a:lstStyle/>
          <a:p>
            <a:fld id="{FEC4A954-C260-E84D-8B85-4D54550A05DF}" type="slidenum">
              <a:rPr lang="it-IT" smtClean="0"/>
              <a:pPr/>
              <a:t>7</a:t>
            </a:fld>
            <a:endParaRPr lang="it-IT"/>
          </a:p>
        </p:txBody>
      </p:sp>
      <p:sp>
        <p:nvSpPr>
          <p:cNvPr id="2" name="Title 1">
            <a:extLst>
              <a:ext uri="{FF2B5EF4-FFF2-40B4-BE49-F238E27FC236}">
                <a16:creationId xmlns:a16="http://schemas.microsoft.com/office/drawing/2014/main" id="{449A6A06-E48C-4F34-8A04-E6DD9583B5E0}"/>
              </a:ext>
            </a:extLst>
          </p:cNvPr>
          <p:cNvSpPr>
            <a:spLocks noGrp="1"/>
          </p:cNvSpPr>
          <p:nvPr>
            <p:ph type="title"/>
          </p:nvPr>
        </p:nvSpPr>
        <p:spPr/>
        <p:txBody>
          <a:bodyPr/>
          <a:lstStyle/>
          <a:p>
            <a:r>
              <a:rPr lang="en-US" dirty="0"/>
              <a:t>Efficient filtering scheme</a:t>
            </a:r>
          </a:p>
        </p:txBody>
      </p:sp>
    </p:spTree>
    <p:extLst>
      <p:ext uri="{BB962C8B-B14F-4D97-AF65-F5344CB8AC3E}">
        <p14:creationId xmlns:p14="http://schemas.microsoft.com/office/powerpoint/2010/main" val="182925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7B6F00A-ED98-374D-A77E-D963C5F25B2C}"/>
              </a:ext>
            </a:extLst>
          </p:cNvPr>
          <p:cNvSpPr>
            <a:spLocks noGrp="1"/>
          </p:cNvSpPr>
          <p:nvPr>
            <p:ph type="title"/>
          </p:nvPr>
        </p:nvSpPr>
        <p:spPr/>
        <p:txBody>
          <a:bodyPr/>
          <a:lstStyle/>
          <a:p>
            <a:r>
              <a:rPr lang="it-IT" dirty="0"/>
              <a:t>Gray-Code Kernels</a:t>
            </a:r>
          </a:p>
        </p:txBody>
      </p:sp>
      <p:sp>
        <p:nvSpPr>
          <p:cNvPr id="4" name="Segnaposto numero diapositiva 3">
            <a:extLst>
              <a:ext uri="{FF2B5EF4-FFF2-40B4-BE49-F238E27FC236}">
                <a16:creationId xmlns:a16="http://schemas.microsoft.com/office/drawing/2014/main" id="{47F3D1F5-AD70-BE43-9175-A167253EB74C}"/>
              </a:ext>
            </a:extLst>
          </p:cNvPr>
          <p:cNvSpPr>
            <a:spLocks noGrp="1"/>
          </p:cNvSpPr>
          <p:nvPr>
            <p:ph type="sldNum" sz="quarter" idx="11"/>
          </p:nvPr>
        </p:nvSpPr>
        <p:spPr/>
        <p:txBody>
          <a:bodyPr/>
          <a:lstStyle/>
          <a:p>
            <a:fld id="{FEC4A954-C260-E84D-8B85-4D54550A05DF}" type="slidenum">
              <a:rPr lang="it-IT" smtClean="0"/>
              <a:pPr/>
              <a:t>8</a:t>
            </a:fld>
            <a:endParaRPr lang="it-IT"/>
          </a:p>
        </p:txBody>
      </p:sp>
      <p:sp>
        <p:nvSpPr>
          <p:cNvPr id="2" name="Segnaposto contenuto 1">
            <a:extLst>
              <a:ext uri="{FF2B5EF4-FFF2-40B4-BE49-F238E27FC236}">
                <a16:creationId xmlns:a16="http://schemas.microsoft.com/office/drawing/2014/main" id="{C7DFC099-6B6F-2A4F-B9BB-08792A7A1D75}"/>
              </a:ext>
            </a:extLst>
          </p:cNvPr>
          <p:cNvSpPr>
            <a:spLocks noGrp="1"/>
          </p:cNvSpPr>
          <p:nvPr>
            <p:ph idx="12"/>
          </p:nvPr>
        </p:nvSpPr>
        <p:spPr/>
        <p:txBody>
          <a:bodyPr/>
          <a:lstStyle/>
          <a:p>
            <a:r>
              <a:rPr lang="en-US" dirty="0"/>
              <a:t>These kernels are created with a binary tree and their efficiency depends on the order with which they are applied to an image. The root of the binary tree is the “seed” which in this implementation is the number +1. Another parameter to take into consideration for the building of the binary tree is the height “k” of the tree; also, k determines the length of the filter, so the filter will be 2k long. In this case has been used a power of 2 so 4 bytes kernel long.</a:t>
            </a:r>
            <a:endParaRPr lang="it-IT" dirty="0"/>
          </a:p>
        </p:txBody>
      </p:sp>
      <p:sp>
        <p:nvSpPr>
          <p:cNvPr id="8" name="Segnaposto testo 7">
            <a:extLst>
              <a:ext uri="{FF2B5EF4-FFF2-40B4-BE49-F238E27FC236}">
                <a16:creationId xmlns:a16="http://schemas.microsoft.com/office/drawing/2014/main" id="{3B33FCBE-3C74-C949-87C9-62362B734387}"/>
              </a:ext>
            </a:extLst>
          </p:cNvPr>
          <p:cNvSpPr>
            <a:spLocks noGrp="1"/>
          </p:cNvSpPr>
          <p:nvPr>
            <p:ph type="body" sz="quarter" idx="17"/>
          </p:nvPr>
        </p:nvSpPr>
        <p:spPr/>
        <p:txBody>
          <a:bodyPr/>
          <a:lstStyle/>
          <a:p>
            <a:r>
              <a:rPr lang="it-IT" dirty="0"/>
              <a:t>Nota a piè di pagina</a:t>
            </a:r>
          </a:p>
        </p:txBody>
      </p:sp>
    </p:spTree>
    <p:extLst>
      <p:ext uri="{BB962C8B-B14F-4D97-AF65-F5344CB8AC3E}">
        <p14:creationId xmlns:p14="http://schemas.microsoft.com/office/powerpoint/2010/main" val="407372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1C01C6C4-864C-C048-BB32-8A0EEAE71E9F}"/>
              </a:ext>
            </a:extLst>
          </p:cNvPr>
          <p:cNvSpPr>
            <a:spLocks noGrp="1"/>
          </p:cNvSpPr>
          <p:nvPr>
            <p:ph type="sldNum" sz="quarter" idx="12"/>
          </p:nvPr>
        </p:nvSpPr>
        <p:spPr/>
        <p:txBody>
          <a:bodyPr/>
          <a:lstStyle/>
          <a:p>
            <a:fld id="{FEC4A954-C260-E84D-8B85-4D54550A05DF}" type="slidenum">
              <a:rPr lang="it-IT" smtClean="0"/>
              <a:pPr/>
              <a:t>9</a:t>
            </a:fld>
            <a:endParaRPr lang="it-IT"/>
          </a:p>
        </p:txBody>
      </p:sp>
      <p:sp>
        <p:nvSpPr>
          <p:cNvPr id="12" name="Segnaposto testo 11">
            <a:extLst>
              <a:ext uri="{FF2B5EF4-FFF2-40B4-BE49-F238E27FC236}">
                <a16:creationId xmlns:a16="http://schemas.microsoft.com/office/drawing/2014/main" id="{89B3DBB1-FBD7-B44F-B024-840F1697A882}"/>
              </a:ext>
            </a:extLst>
          </p:cNvPr>
          <p:cNvSpPr>
            <a:spLocks noGrp="1"/>
          </p:cNvSpPr>
          <p:nvPr>
            <p:ph type="body" sz="quarter" idx="17"/>
          </p:nvPr>
        </p:nvSpPr>
        <p:spPr/>
        <p:txBody>
          <a:bodyPr/>
          <a:lstStyle/>
          <a:p>
            <a:endParaRPr lang="it-IT" dirty="0"/>
          </a:p>
        </p:txBody>
      </p:sp>
      <p:sp>
        <p:nvSpPr>
          <p:cNvPr id="2" name="Titolo 1">
            <a:extLst>
              <a:ext uri="{FF2B5EF4-FFF2-40B4-BE49-F238E27FC236}">
                <a16:creationId xmlns:a16="http://schemas.microsoft.com/office/drawing/2014/main" id="{94AB1225-25C2-B240-9833-49A7D7C65143}"/>
              </a:ext>
            </a:extLst>
          </p:cNvPr>
          <p:cNvSpPr>
            <a:spLocks noGrp="1"/>
          </p:cNvSpPr>
          <p:nvPr>
            <p:ph type="title"/>
          </p:nvPr>
        </p:nvSpPr>
        <p:spPr/>
        <p:txBody>
          <a:bodyPr/>
          <a:lstStyle/>
          <a:p>
            <a:r>
              <a:rPr lang="it-IT" dirty="0" err="1"/>
              <a:t>Binary</a:t>
            </a:r>
            <a:r>
              <a:rPr lang="it-IT" dirty="0"/>
              <a:t> </a:t>
            </a:r>
            <a:r>
              <a:rPr lang="it-IT" dirty="0" err="1"/>
              <a:t>tree</a:t>
            </a:r>
            <a:endParaRPr lang="it-IT" dirty="0"/>
          </a:p>
        </p:txBody>
      </p:sp>
      <p:pic>
        <p:nvPicPr>
          <p:cNvPr id="7" name="Segnaposto immagine 6">
            <a:extLst>
              <a:ext uri="{FF2B5EF4-FFF2-40B4-BE49-F238E27FC236}">
                <a16:creationId xmlns:a16="http://schemas.microsoft.com/office/drawing/2014/main" id="{EB5DCF7B-A0F5-3149-A736-11556ECBDE50}"/>
              </a:ext>
            </a:extLst>
          </p:cNvPr>
          <p:cNvPicPr>
            <a:picLocks noGrp="1" noChangeAspect="1"/>
          </p:cNvPicPr>
          <p:nvPr>
            <p:ph type="pic" sz="quarter" idx="10"/>
          </p:nvPr>
        </p:nvPicPr>
        <p:blipFill>
          <a:blip r:embed="rId2"/>
          <a:srcRect l="5730" r="5730"/>
          <a:stretch/>
        </p:blipFill>
        <p:spPr>
          <a:xfrm>
            <a:off x="628650" y="1543054"/>
            <a:ext cx="7886700" cy="4024630"/>
          </a:xfrm>
        </p:spPr>
      </p:pic>
    </p:spTree>
    <p:extLst>
      <p:ext uri="{BB962C8B-B14F-4D97-AF65-F5344CB8AC3E}">
        <p14:creationId xmlns:p14="http://schemas.microsoft.com/office/powerpoint/2010/main" val="280748157"/>
      </p:ext>
    </p:extLst>
  </p:cSld>
  <p:clrMapOvr>
    <a:masterClrMapping/>
  </p:clrMapOvr>
</p:sld>
</file>

<file path=ppt/theme/theme1.xml><?xml version="1.0" encoding="utf-8"?>
<a:theme xmlns:a="http://schemas.openxmlformats.org/drawingml/2006/main" name="Tema di Office">
  <a:themeElements>
    <a:clrScheme name="UniGe">
      <a:dk1>
        <a:srgbClr val="262626"/>
      </a:dk1>
      <a:lt1>
        <a:srgbClr val="FFFFFF"/>
      </a:lt1>
      <a:dk2>
        <a:srgbClr val="44546A"/>
      </a:dk2>
      <a:lt2>
        <a:srgbClr val="E7E6E6"/>
      </a:lt2>
      <a:accent1>
        <a:srgbClr val="1A9BFC"/>
      </a:accent1>
      <a:accent2>
        <a:srgbClr val="1A9BFC"/>
      </a:accent2>
      <a:accent3>
        <a:srgbClr val="1A9BFC"/>
      </a:accent3>
      <a:accent4>
        <a:srgbClr val="1A9BFC"/>
      </a:accent4>
      <a:accent5>
        <a:srgbClr val="1A9BFC"/>
      </a:accent5>
      <a:accent6>
        <a:srgbClr val="002677"/>
      </a:accent6>
      <a:hlink>
        <a:srgbClr val="1A9BFC"/>
      </a:hlink>
      <a:folHlink>
        <a:srgbClr val="00D7FC"/>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indent="0" algn="l">
          <a:buNone/>
          <a:defRPr sz="1050" b="0" i="1" dirty="0" smtClean="0">
            <a:latin typeface="Fira Sans" panose="020B0503050000020004" pitchFamily="34" charset="0"/>
          </a:defRPr>
        </a:defPPr>
      </a:lstStyle>
    </a:txDef>
  </a:objectDefaults>
  <a:extraClrSchemeLst/>
  <a:extLst>
    <a:ext uri="{05A4C25C-085E-4340-85A3-A5531E510DB2}">
      <thm15:themeFamily xmlns:thm15="http://schemas.microsoft.com/office/thememl/2012/main" name="Template Unige" id="{6FEE4D7F-0407-D44E-8919-9B8AFB4BF6AE}" vid="{375E3ADD-B494-DD43-A2CA-B6A6E91933C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UniGe_presentazione</Template>
  <TotalTime>0</TotalTime>
  <Words>698</Words>
  <Application>Microsoft Office PowerPoint</Application>
  <PresentationFormat>On-screen Show (4:3)</PresentationFormat>
  <Paragraphs>65</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Fira Sans</vt:lpstr>
      <vt:lpstr>Verdana</vt:lpstr>
      <vt:lpstr>Roboto Slab</vt:lpstr>
      <vt:lpstr>Arial</vt:lpstr>
      <vt:lpstr>Fira Sans Medium</vt:lpstr>
      <vt:lpstr>Tema di Office</vt:lpstr>
      <vt:lpstr>Gray Code Kernels for Optical Flow</vt:lpstr>
      <vt:lpstr>Introduction</vt:lpstr>
      <vt:lpstr>Why GCKs could be a good in motion-related video tasks</vt:lpstr>
      <vt:lpstr>2D discrete spatial convolution</vt:lpstr>
      <vt:lpstr>Gray-Code Kernels</vt:lpstr>
      <vt:lpstr>Gray-Code Kernels</vt:lpstr>
      <vt:lpstr>Efficient filtering scheme</vt:lpstr>
      <vt:lpstr>Gray-Code Kernels</vt:lpstr>
      <vt:lpstr>Binary tree</vt:lpstr>
      <vt:lpstr>3D implementation</vt:lpstr>
      <vt:lpstr>3D implementation</vt:lpstr>
      <vt:lpstr>Workflow</vt:lpstr>
      <vt:lpstr>Projections</vt:lpstr>
      <vt:lpstr>Workflow</vt:lpstr>
      <vt:lpstr>Results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della presentazione</dc:title>
  <dc:subject/>
  <dc:creator>Gian Paolo Bernardini</dc:creator>
  <cp:keywords/>
  <dc:description/>
  <cp:lastModifiedBy>Gian Paolo Bernardini</cp:lastModifiedBy>
  <cp:revision>85</cp:revision>
  <cp:lastPrinted>2019-04-15T13:03:12Z</cp:lastPrinted>
  <dcterms:created xsi:type="dcterms:W3CDTF">2021-06-24T08:30:42Z</dcterms:created>
  <dcterms:modified xsi:type="dcterms:W3CDTF">2021-07-01T08:13:18Z</dcterms:modified>
  <cp:category/>
</cp:coreProperties>
</file>